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52"/>
  </p:notesMasterIdLst>
  <p:sldIdLst>
    <p:sldId id="256" r:id="rId3"/>
    <p:sldId id="257" r:id="rId4"/>
    <p:sldId id="258" r:id="rId5"/>
    <p:sldId id="259" r:id="rId6"/>
    <p:sldId id="260" r:id="rId7"/>
    <p:sldId id="261" r:id="rId8"/>
    <p:sldId id="262" r:id="rId9"/>
    <p:sldId id="263" r:id="rId10"/>
    <p:sldId id="264" r:id="rId11"/>
    <p:sldId id="265" r:id="rId12"/>
    <p:sldId id="270" r:id="rId13"/>
    <p:sldId id="271" r:id="rId14"/>
    <p:sldId id="341" r:id="rId15"/>
    <p:sldId id="305" r:id="rId16"/>
    <p:sldId id="306" r:id="rId17"/>
    <p:sldId id="307" r:id="rId18"/>
    <p:sldId id="308" r:id="rId19"/>
    <p:sldId id="309" r:id="rId20"/>
    <p:sldId id="310" r:id="rId21"/>
    <p:sldId id="311" r:id="rId22"/>
    <p:sldId id="312" r:id="rId23"/>
    <p:sldId id="313" r:id="rId24"/>
    <p:sldId id="314" r:id="rId25"/>
    <p:sldId id="315" r:id="rId26"/>
    <p:sldId id="316" r:id="rId27"/>
    <p:sldId id="317" r:id="rId28"/>
    <p:sldId id="318" r:id="rId29"/>
    <p:sldId id="319" r:id="rId30"/>
    <p:sldId id="320" r:id="rId31"/>
    <p:sldId id="321" r:id="rId32"/>
    <p:sldId id="322" r:id="rId33"/>
    <p:sldId id="323" r:id="rId34"/>
    <p:sldId id="324" r:id="rId35"/>
    <p:sldId id="325" r:id="rId36"/>
    <p:sldId id="326" r:id="rId37"/>
    <p:sldId id="327" r:id="rId38"/>
    <p:sldId id="328" r:id="rId39"/>
    <p:sldId id="329" r:id="rId40"/>
    <p:sldId id="330" r:id="rId41"/>
    <p:sldId id="331" r:id="rId42"/>
    <p:sldId id="332" r:id="rId43"/>
    <p:sldId id="333" r:id="rId44"/>
    <p:sldId id="334" r:id="rId45"/>
    <p:sldId id="335" r:id="rId46"/>
    <p:sldId id="336" r:id="rId47"/>
    <p:sldId id="337" r:id="rId48"/>
    <p:sldId id="338" r:id="rId49"/>
    <p:sldId id="339" r:id="rId50"/>
    <p:sldId id="340" r:id="rId51"/>
  </p:sldIdLst>
  <p:sldSz cx="9144000" cy="5143500" type="screen16x9"/>
  <p:notesSz cx="6858000" cy="9144000"/>
  <p:embeddedFontLst>
    <p:embeddedFont>
      <p:font typeface="DFKai-SB" panose="03000509000000000000" pitchFamily="65" charset="-120"/>
      <p:regular r:id="rId53"/>
    </p:embeddedFont>
    <p:embeddedFont>
      <p:font typeface="Gill Sans" panose="02020500000000000000" charset="0"/>
      <p:regular r:id="rId54"/>
      <p:bold r:id="rId55"/>
    </p:embeddedFont>
    <p:embeddedFont>
      <p:font typeface="Lato" panose="020F0502020204030203" pitchFamily="34" charset="0"/>
      <p:regular r:id="rId56"/>
      <p:bold r:id="rId57"/>
      <p:italic r:id="rId58"/>
      <p:boldItalic r:id="rId59"/>
    </p:embeddedFont>
    <p:embeddedFont>
      <p:font typeface="Montserrat" panose="020B0604020202020204" pitchFamily="2" charset="0"/>
      <p:regular r:id="rId60"/>
      <p:bold r:id="rId61"/>
      <p:italic r:id="rId62"/>
      <p:boldItalic r:id="rId63"/>
    </p:embeddedFont>
    <p:embeddedFont>
      <p:font typeface="Permanent Marker" panose="02020500000000000000" charset="0"/>
      <p:regular r:id="rId64"/>
    </p:embeddedFont>
    <p:embeddedFont>
      <p:font typeface="Roboto" panose="02000000000000000000" pitchFamily="2"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287F51A-C7BE-43A0-B25A-6BBF7D5C64C9}">
  <a:tblStyle styleId="{1287F51A-C7BE-43A0-B25A-6BBF7D5C64C9}"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3" d="100"/>
          <a:sy n="123" d="100"/>
        </p:scale>
        <p:origin x="720" y="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1.fntdata"/><Relationship Id="rId68" Type="http://schemas.openxmlformats.org/officeDocument/2006/relationships/font" Target="fonts/font16.fntdata"/><Relationship Id="rId7" Type="http://schemas.openxmlformats.org/officeDocument/2006/relationships/slide" Target="slides/slide5.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5" Type="http://schemas.openxmlformats.org/officeDocument/2006/relationships/slide" Target="slides/slide3.xml"/><Relationship Id="rId61" Type="http://schemas.openxmlformats.org/officeDocument/2006/relationships/font" Target="fonts/font9.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5.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c009815b64_1_4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c009815b64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bfbb21965e_0_9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2bfbb21965e_0_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bfbb21965e_0_9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bfbb21965e_0_9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bfbb21965e_0_9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2bfbb21965e_0_9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2bfbb21965e_0_8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2bfbb21965e_0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26b4e3a61c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26b4e3a61c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a:solidFill>
                  <a:schemeClr val="dk1"/>
                </a:solidFill>
              </a:rPr>
              <a:t>大家好，我負責講解競賽二，空拍圖生成線條的任務，如前面所述空拍圖可能包括: 河流、道路圖片，希望藉由模型可以產出空拍圖的邊線和中軸線</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2c17d5a7a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2c17d5a7a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這是今天講解的大綱</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2c17d5a7ae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2c17d5a7ae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26b6a6c6fa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26b6a6c6fa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2c17d5a7aeb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2c17d5a7aeb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首先，先介紹資料載入，主要分成兩個部分，第一個是Dataset，用來定義如何取得資料，是一個抽象的類別，裡面必要的兩個函式為__len__負責回傳資料總數、__getitem負責返回對應index的資料。在範例程式碼中使用GeneralDataset、TestDatase兩種，GeneralDataset</a:t>
            </a:r>
            <a:r>
              <a:rPr lang="zh-TW">
                <a:solidFill>
                  <a:schemeClr val="dk1"/>
                </a:solidFill>
              </a:rPr>
              <a:t>主要在訓練時使用，</a:t>
            </a:r>
            <a:r>
              <a:rPr lang="zh-TW"/>
              <a:t>會返回一一對應的image和ground truth，；TestDataset主要用於inference會返回image、image的名稱，會須要檔案名稱是因為</a:t>
            </a:r>
            <a:r>
              <a:rPr lang="zh-TW">
                <a:solidFill>
                  <a:schemeClr val="dk1"/>
                </a:solidFill>
              </a:rPr>
              <a:t>模型生成的邊線和中軸線圖，他的他的檔名要跟輸入的image一樣。</a:t>
            </a:r>
            <a:endParaRPr>
              <a:solidFill>
                <a:schemeClr val="dk1"/>
              </a:solidFill>
            </a:endParaRPr>
          </a:p>
          <a:p>
            <a:pPr marL="0" lvl="0" indent="0" algn="l" rtl="0">
              <a:spcBef>
                <a:spcPts val="0"/>
              </a:spcBef>
              <a:spcAft>
                <a:spcPts val="0"/>
              </a:spcAft>
              <a:buNone/>
            </a:pPr>
            <a:r>
              <a:rPr lang="zh-TW"/>
              <a:t>接著，要實際載入資料，就必須使用DataLoader，如簡報中所寫，可以設定dataset、batch_size、shuffle、num_workers這些。</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2c17d5a7aeb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2c17d5a7aeb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bfbb21965e_0_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bfbb21965e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2c17d5a7aeb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2c17d5a7ae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2c17d5a7aeb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2c17d5a7aeb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Data augmentation</a:t>
            </a:r>
            <a:r>
              <a:rPr lang="zh-TW" sz="1050">
                <a:solidFill>
                  <a:srgbClr val="1D2A57"/>
                </a:solidFill>
              </a:rPr>
              <a:t>/ˌɑːɡ.menˈteɪ.ʃ</a:t>
            </a:r>
            <a:r>
              <a:rPr lang="zh-TW" sz="800">
                <a:solidFill>
                  <a:srgbClr val="1D2A57"/>
                </a:solidFill>
              </a:rPr>
              <a:t>ə</a:t>
            </a:r>
            <a:r>
              <a:rPr lang="zh-TW" sz="1050">
                <a:solidFill>
                  <a:srgbClr val="1D2A57"/>
                </a:solidFill>
              </a:rPr>
              <a:t>n/</a:t>
            </a:r>
            <a:r>
              <a:rPr lang="zh-TW"/>
              <a:t>(資料擴增)對原始輸入作一些變換(比如: </a:t>
            </a:r>
            <a:r>
              <a:rPr lang="zh-TW">
                <a:solidFill>
                  <a:schemeClr val="dk1"/>
                </a:solidFill>
              </a:rPr>
              <a:t>旋轉、隨機裁切、縮放、增加noise等</a:t>
            </a:r>
            <a:r>
              <a:rPr lang="zh-TW"/>
              <a:t>)，來增加資料的多樣性，提升模型的泛化能力、減少ovrtfitting的風險。可以使用torchvision.transforms來達到，像我這裡是使用RandomHorizontalFlip，來作水平旋轉，同時用RandomApply來給予做水平旋轉的機率，當然你也可做隨機旋轉、隨機裁切之類的，如果作RandomCrop可以切出小區塊，幫助模型學習局部特徵、如果作</a:t>
            </a:r>
            <a:r>
              <a:rPr lang="zh-TW">
                <a:solidFill>
                  <a:schemeClr val="dk1"/>
                </a:solidFill>
              </a:rPr>
              <a:t>用RandomRotation可以模擬不同方向的道路和河流。</a:t>
            </a:r>
            <a:r>
              <a:rPr lang="zh-TW"/>
              <a:t>不過要注意在image和ground truth上做的操作必須一樣，比如: image旋轉45度在ground truth上就要選轉45度。</a:t>
            </a:r>
            <a:endParaRPr/>
          </a:p>
          <a:p>
            <a:pPr marL="0" lvl="0" indent="0" algn="l" rtl="0">
              <a:spcBef>
                <a:spcPts val="0"/>
              </a:spcBef>
              <a:spcAft>
                <a:spcPts val="0"/>
              </a:spcAft>
              <a:buNone/>
            </a:pPr>
            <a:endParaRPr/>
          </a:p>
          <a:p>
            <a:pPr marL="0" lvl="0" indent="0" algn="l" rtl="0">
              <a:spcBef>
                <a:spcPts val="0"/>
              </a:spcBef>
              <a:spcAft>
                <a:spcPts val="0"/>
              </a:spcAft>
              <a:buNone/>
            </a:pPr>
            <a:r>
              <a:rPr lang="zh-TW"/>
              <a:t>至於要作哪些Data </a:t>
            </a:r>
            <a:r>
              <a:rPr lang="zh-TW">
                <a:solidFill>
                  <a:schemeClr val="dk1"/>
                </a:solidFill>
              </a:rPr>
              <a:t>augmentation，可以藉由觀察Dataset缺少哪類資料，或看模型在哪類資料上表現較不好來決定。</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zh-TW"/>
              <a:t>時間: 1min 40s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26b800951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26b800951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2c17d5a7aeb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2c17d5a7aeb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這邊實際建立 training set、validation set，img_size設成224為了符合模型輸入；shuffle設成True為了避免每次資料都照同樣的順序輸入，可以在epoch都看到不同的樣本順序；mode=”val”是讓dataset不會運用到data augmentation。要注意的是我在範例程式碼中假設validation set、training set的資料夾中，有兩個資料夾: Imgs跟GT，裡面各自放</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zh-TW"/>
              <a:t>1 min 5 sec</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26b6c33bc78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26b6c33bc78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檢查Dataloader有沒有順利載入資料</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2c17d5a7aeb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2c17d5a7aeb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2c17d5a7aeb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2c17d5a7aeb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torchvision.models中很多pre-trained model，比如: ResNet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26b6c33bc78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26b6c33bc78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batch normalization是在同個batch中不同channel各自作normalization，優點是可以加速模型收斂。通常會放在Convolution layer 跟激活函數中間。</a:t>
            </a:r>
            <a:endParaRPr/>
          </a:p>
          <a:p>
            <a:pPr marL="0" lvl="0" indent="0" algn="l" rtl="0">
              <a:spcBef>
                <a:spcPts val="0"/>
              </a:spcBef>
              <a:spcAft>
                <a:spcPts val="0"/>
              </a:spcAft>
              <a:buNone/>
            </a:pPr>
            <a:r>
              <a:rPr lang="zh-TW"/>
              <a:t>而normalization的種類有很多種，比方: instance normalization、positional normalization，</a:t>
            </a:r>
            <a:r>
              <a:rPr lang="zh-TW">
                <a:solidFill>
                  <a:schemeClr val="dk1"/>
                </a:solidFill>
              </a:rPr>
              <a:t>positional normalization就是在固定位置的橫跨不同 channel 間作normalization。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2c17d5a7aeb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2c17d5a7aeb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Dilated convolution是在一般的卷積核中插入空格，希望在不增加參數量下，增加receptive field。具體上，看(a)圖是一般的convolution，它</a:t>
            </a:r>
            <a:r>
              <a:rPr lang="zh-TW">
                <a:solidFill>
                  <a:schemeClr val="dk1"/>
                </a:solidFill>
              </a:rPr>
              <a:t>receptive field只有3*3，</a:t>
            </a:r>
            <a:endParaRPr>
              <a:solidFill>
                <a:schemeClr val="dk1"/>
              </a:solidFill>
            </a:endParaRPr>
          </a:p>
          <a:p>
            <a:pPr marL="0" lvl="0" indent="0" algn="l" rtl="0">
              <a:spcBef>
                <a:spcPts val="0"/>
              </a:spcBef>
              <a:spcAft>
                <a:spcPts val="0"/>
              </a:spcAft>
              <a:buNone/>
            </a:pPr>
            <a:r>
              <a:rPr lang="zh-TW">
                <a:solidFill>
                  <a:schemeClr val="dk1"/>
                </a:solidFill>
              </a:rPr>
              <a:t>，(b)圖是2-dilated convolution，receptive field變成7*7，(c)圖是4-dilated convolution，receptive field變成15*15，不過會convolutiom在執行時，會進行運算的只有紅點的部分，其他就是所謂的空洞，會放入0。</a:t>
            </a:r>
            <a:endParaRPr>
              <a:solidFill>
                <a:schemeClr val="dk1"/>
              </a:solidFill>
            </a:endParaRPr>
          </a:p>
          <a:p>
            <a:pPr marL="0" lvl="0" indent="0" algn="l" rtl="0">
              <a:spcBef>
                <a:spcPts val="0"/>
              </a:spcBef>
              <a:spcAft>
                <a:spcPts val="0"/>
              </a:spcAft>
              <a:buNone/>
            </a:pPr>
            <a:r>
              <a:rPr lang="zh-TW">
                <a:solidFill>
                  <a:schemeClr val="dk1"/>
                </a:solidFill>
              </a:rPr>
              <a:t>也有人會同時使用不同膨脹率的Dilated convolution，再把它們concat在一起，來掌握不同尺度的特徵，比如說: 一般、6-dilated、12-dilated、18-dilated</a:t>
            </a:r>
            <a:endParaRPr>
              <a:solidFill>
                <a:schemeClr val="dk1"/>
              </a:solidFill>
            </a:endParaRPr>
          </a:p>
          <a:p>
            <a:pPr marL="0" lvl="0" indent="0" algn="l" rtl="0">
              <a:spcBef>
                <a:spcPts val="0"/>
              </a:spcBef>
              <a:spcAft>
                <a:spcPts val="0"/>
              </a:spcAft>
              <a:buNone/>
            </a:pPr>
            <a:r>
              <a:rPr lang="zh-TW">
                <a:solidFill>
                  <a:schemeClr val="dk1"/>
                </a:solidFill>
              </a:rPr>
              <a:t>時間: 1 min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26b6c33bc78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26b6c33bc78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upsampling用來提高圖片的分辨率，以下的範例是利用插值的手法來實現。裡面有許多參數可以調整，比如: </a:t>
            </a:r>
            <a:r>
              <a:rPr lang="zh-TW">
                <a:solidFill>
                  <a:schemeClr val="dk1"/>
                </a:solidFill>
              </a:rPr>
              <a:t>scale_factor、mode這些。</a:t>
            </a:r>
            <a:endParaRPr/>
          </a:p>
          <a:p>
            <a:pPr marL="0" lvl="0" indent="0" algn="l" rtl="0">
              <a:spcBef>
                <a:spcPts val="0"/>
              </a:spcBef>
              <a:spcAft>
                <a:spcPts val="0"/>
              </a:spcAft>
              <a:buNone/>
            </a:pPr>
            <a:r>
              <a:rPr lang="zh-TW"/>
              <a:t>像scale_factor可以制定輸出要為輸出的多少倍；而mode中可以切換不同的</a:t>
            </a:r>
            <a:r>
              <a:rPr lang="zh-TW">
                <a:solidFill>
                  <a:schemeClr val="dk1"/>
                </a:solidFill>
              </a:rPr>
              <a:t>upsampling方式，比如: billinear、nearest。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bfbb21965e_0_4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bfbb21965e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2c17d5a7aeb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2c17d5a7aeb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2c17d5a7aeb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2c17d5a7ae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26b6c33bc78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26b6c33bc78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summary()函數可以顯示模型的架構，(3,224,224)代表建立一個RGB圖像，高度和寬度為224像素，可以看到總共有176層，裡面的元素包含ResNet中的Basicblock、convolution、batch normalization、Upsampling跟各種激活函數。</a:t>
            </a:r>
            <a:r>
              <a:rPr lang="zh-TW">
                <a:solidFill>
                  <a:schemeClr val="dk1"/>
                </a:solidFill>
              </a:rPr>
              <a:t>Basicblock也是由relu、batch normaliation、convolution所組成，不過有增加殘差，所謂殘差是會直接把輸入拉到輸出的位置(不經過神經網路)。</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2c17d5a7aeb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2c17d5a7aeb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2c17d5a7aeb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2c17d5a7aeb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融合了三種loss，包含: pixel-level bce loss、map-level iou loss、patch-level ssim loss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zh-TW"/>
              <a:t>pixel-level(像素級別預測精準度)、patch-level(講pixel間的關係，亮度、對比度、結構)、map-level(預測和真實間的對應)</a:t>
            </a:r>
            <a:endParaRPr/>
          </a:p>
          <a:p>
            <a:pPr marL="0" lvl="0" indent="0" algn="l" rtl="0">
              <a:spcBef>
                <a:spcPts val="0"/>
              </a:spcBef>
              <a:spcAft>
                <a:spcPts val="0"/>
              </a:spcAft>
              <a:buNone/>
            </a:pPr>
            <a:endParaRPr/>
          </a:p>
          <a:p>
            <a:pPr marL="0" lvl="0" indent="0" algn="l" rtl="0">
              <a:spcBef>
                <a:spcPts val="0"/>
              </a:spcBef>
              <a:spcAft>
                <a:spcPts val="0"/>
              </a:spcAft>
              <a:buNone/>
            </a:pPr>
            <a:r>
              <a:rPr lang="zh-TW"/>
              <a:t>bce loss舉例:</a:t>
            </a:r>
            <a:endParaRPr/>
          </a:p>
          <a:p>
            <a:pPr marL="0" lvl="0" indent="0" algn="l" rtl="0">
              <a:spcBef>
                <a:spcPts val="0"/>
              </a:spcBef>
              <a:spcAft>
                <a:spcPts val="0"/>
              </a:spcAft>
              <a:buNone/>
            </a:pPr>
            <a:r>
              <a:rPr lang="zh-TW"/>
              <a:t>G(r,c)=1(前景)，S(r,c)=0.1(背景) ， -(1*-1 + 0) =1。值0到負無窮大。</a:t>
            </a:r>
            <a:endParaRPr/>
          </a:p>
          <a:p>
            <a:pPr marL="0" lvl="0" indent="0" algn="l" rtl="0">
              <a:spcBef>
                <a:spcPts val="0"/>
              </a:spcBef>
              <a:spcAft>
                <a:spcPts val="0"/>
              </a:spcAft>
              <a:buNone/>
            </a:pPr>
            <a:endParaRPr/>
          </a:p>
          <a:p>
            <a:pPr marL="0" lvl="0" indent="0" algn="l" rtl="0">
              <a:spcBef>
                <a:spcPts val="0"/>
              </a:spcBef>
              <a:spcAft>
                <a:spcPts val="0"/>
              </a:spcAft>
              <a:buNone/>
            </a:pPr>
            <a:r>
              <a:rPr lang="zh-TW"/>
              <a:t>iou loss:完全重合，後面部分=1，1-1=0。值介於0到1之間</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2c17d5a7aeb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2c17d5a7aeb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variance(變異數)、Covariance(斜方差)，</a:t>
            </a:r>
            <a:endParaRPr/>
          </a:p>
          <a:p>
            <a:pPr marL="0" lvl="0" indent="0" algn="l" rtl="0">
              <a:spcBef>
                <a:spcPts val="0"/>
              </a:spcBef>
              <a:spcAft>
                <a:spcPts val="0"/>
              </a:spcAft>
              <a:buNone/>
            </a:pPr>
            <a:endParaRPr/>
          </a:p>
          <a:p>
            <a:pPr marL="0" lvl="0" indent="0" algn="l" rtl="0">
              <a:spcBef>
                <a:spcPts val="0"/>
              </a:spcBef>
              <a:spcAft>
                <a:spcPts val="0"/>
              </a:spcAft>
              <a:buNone/>
            </a:pPr>
            <a:r>
              <a:rPr lang="zh-TW"/>
              <a:t>ssim loss中C1、C2都是常數，設成0.01^2、0.03^2，避免除以0的情形出現。</a:t>
            </a:r>
            <a:endParaRPr/>
          </a:p>
          <a:p>
            <a:pPr marL="0" lvl="0" indent="0" algn="l" rtl="0">
              <a:spcBef>
                <a:spcPts val="0"/>
              </a:spcBef>
              <a:spcAft>
                <a:spcPts val="0"/>
              </a:spcAft>
              <a:buNone/>
            </a:pPr>
            <a:r>
              <a:rPr lang="zh-TW"/>
              <a:t>ssim loss同時考慮三個要素: 亮度、對比度、結構。先講亮度，因為預測圖像是灰階影像，mu_x、mu_y代表是平均亮度，用前面兩張圖片均值的平方合，除以兩張圖片均值相成再乘二，愈接近1代表兩張圖片的亮度愈接近；sigma_x^2、sigma_y^2比較兩者圖片的對比度，因為高對比度指的是明暗差異大，而明暗的數值差異大，會導致變異數大。上面的協方差用來看兩張圖片的結構是否相同，看兩者是否相關。</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26b649b1112_3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26b649b1112_3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2c17d5a7aeb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2c17d5a7aeb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2c17d5a7aeb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2c17d5a7aeb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c17d5a7aeb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c17d5a7aeb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bfbb21965e_0_4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bfbb21965e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2c17d5a7aeb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2c17d5a7ae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2c17d5a7aeb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2c17d5a7aeb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2c17d5a7aeb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2c17d5a7aeb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26b649b1112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26b649b1112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2c17d5a7aeb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2c17d5a7aeb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2c17d5a7aeb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2c17d5a7aeb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我是從Training Dataset中抽1000筆: 800筆當training set、100筆當validation set、100筆當成testing set。因為只用來所公布資料的四分之一，用的模型也是較為簡單的，所以大家得到的分數應該都會比0.41高很多，而在Mean F-measure這個指標的分數是愈高愈好。</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2c17d5a7aeb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2c17d5a7aeb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2c17d5a7aeb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2c17d5a7aeb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2bfbb21965e_0_8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2bfbb21965e_0_8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bfbb21965e_0_8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bfbb21965e_0_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bfbb21965e_0_4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bfbb21965e_0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bfbb21965e_0_8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bfbb21965e_0_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bfbb21965e_0_8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bfbb21965e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bfbb21965e_0_9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bfbb21965e_0_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標題及內容"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1673352" y="723519"/>
            <a:ext cx="5797200" cy="89160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37150" tIns="137150" rIns="137150" bIns="137150" anchor="ctr" anchorCtr="0">
            <a:normAutofit/>
          </a:bodyPr>
          <a:lstStyle>
            <a:lvl1pPr lvl="0" algn="ctr" rtl="0">
              <a:lnSpc>
                <a:spcPct val="90000"/>
              </a:lnSpc>
              <a:spcBef>
                <a:spcPts val="0"/>
              </a:spcBef>
              <a:spcAft>
                <a:spcPts val="0"/>
              </a:spcAft>
              <a:buClr>
                <a:srgbClr val="262626"/>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3" name="Google Shape;13;p2"/>
          <p:cNvSpPr txBox="1">
            <a:spLocks noGrp="1"/>
          </p:cNvSpPr>
          <p:nvPr>
            <p:ph type="body" idx="1"/>
          </p:nvPr>
        </p:nvSpPr>
        <p:spPr>
          <a:xfrm>
            <a:off x="1673352" y="1978533"/>
            <a:ext cx="5797200" cy="2326500"/>
          </a:xfrm>
          <a:prstGeom prst="rect">
            <a:avLst/>
          </a:prstGeom>
          <a:noFill/>
          <a:ln>
            <a:noFill/>
          </a:ln>
        </p:spPr>
        <p:txBody>
          <a:bodyPr spcFirstLastPara="1" wrap="square" lIns="68575" tIns="34275" rIns="68575" bIns="34275" anchor="t" anchorCtr="0">
            <a:normAutofit/>
          </a:bodyPr>
          <a:lstStyle>
            <a:lvl1pPr marL="457200" lvl="0" indent="-317500" algn="l" rtl="0">
              <a:lnSpc>
                <a:spcPct val="100000"/>
              </a:lnSpc>
              <a:spcBef>
                <a:spcPts val="800"/>
              </a:spcBef>
              <a:spcAft>
                <a:spcPts val="0"/>
              </a:spcAft>
              <a:buSzPts val="1400"/>
              <a:buChar char="•"/>
              <a:defRPr/>
            </a:lvl1pPr>
            <a:lvl2pPr marL="914400" lvl="1" indent="-317500" algn="l" rtl="0">
              <a:lnSpc>
                <a:spcPct val="100000"/>
              </a:lnSpc>
              <a:spcBef>
                <a:spcPts val="800"/>
              </a:spcBef>
              <a:spcAft>
                <a:spcPts val="0"/>
              </a:spcAft>
              <a:buSzPts val="1400"/>
              <a:buChar char="•"/>
              <a:defRPr/>
            </a:lvl2pPr>
            <a:lvl3pPr marL="1371600" lvl="2" indent="-317500" algn="l" rtl="0">
              <a:lnSpc>
                <a:spcPct val="100000"/>
              </a:lnSpc>
              <a:spcBef>
                <a:spcPts val="800"/>
              </a:spcBef>
              <a:spcAft>
                <a:spcPts val="0"/>
              </a:spcAft>
              <a:buSzPts val="1400"/>
              <a:buChar char="•"/>
              <a:defRPr/>
            </a:lvl3pPr>
            <a:lvl4pPr marL="1828800" lvl="3" indent="-317500" algn="l" rtl="0">
              <a:lnSpc>
                <a:spcPct val="100000"/>
              </a:lnSpc>
              <a:spcBef>
                <a:spcPts val="800"/>
              </a:spcBef>
              <a:spcAft>
                <a:spcPts val="0"/>
              </a:spcAft>
              <a:buSzPts val="1400"/>
              <a:buChar char="•"/>
              <a:defRPr/>
            </a:lvl4pPr>
            <a:lvl5pPr marL="2286000" lvl="4" indent="-317500" algn="l" rtl="0">
              <a:lnSpc>
                <a:spcPct val="100000"/>
              </a:lnSpc>
              <a:spcBef>
                <a:spcPts val="800"/>
              </a:spcBef>
              <a:spcAft>
                <a:spcPts val="0"/>
              </a:spcAft>
              <a:buSzPts val="1400"/>
              <a:buChar char="•"/>
              <a:defRPr/>
            </a:lvl5pPr>
            <a:lvl6pPr marL="2743200" lvl="5" indent="-317500" algn="l" rtl="0">
              <a:lnSpc>
                <a:spcPct val="100000"/>
              </a:lnSpc>
              <a:spcBef>
                <a:spcPts val="800"/>
              </a:spcBef>
              <a:spcAft>
                <a:spcPts val="0"/>
              </a:spcAft>
              <a:buSzPts val="1400"/>
              <a:buChar char="•"/>
              <a:defRPr/>
            </a:lvl6pPr>
            <a:lvl7pPr marL="3200400" lvl="6" indent="-317500" algn="l" rtl="0">
              <a:lnSpc>
                <a:spcPct val="100000"/>
              </a:lnSpc>
              <a:spcBef>
                <a:spcPts val="800"/>
              </a:spcBef>
              <a:spcAft>
                <a:spcPts val="0"/>
              </a:spcAft>
              <a:buSzPts val="1400"/>
              <a:buChar char="•"/>
              <a:defRPr/>
            </a:lvl7pPr>
            <a:lvl8pPr marL="3657600" lvl="7" indent="-317500" algn="l" rtl="0">
              <a:lnSpc>
                <a:spcPct val="100000"/>
              </a:lnSpc>
              <a:spcBef>
                <a:spcPts val="800"/>
              </a:spcBef>
              <a:spcAft>
                <a:spcPts val="0"/>
              </a:spcAft>
              <a:buSzPts val="1400"/>
              <a:buChar char="•"/>
              <a:defRPr/>
            </a:lvl8pPr>
            <a:lvl9pPr marL="4114800" lvl="8" indent="-317500" algn="l" rtl="0">
              <a:lnSpc>
                <a:spcPct val="100000"/>
              </a:lnSpc>
              <a:spcBef>
                <a:spcPts val="800"/>
              </a:spcBef>
              <a:spcAft>
                <a:spcPts val="0"/>
              </a:spcAft>
              <a:buSzPts val="1400"/>
              <a:buChar char="•"/>
              <a:defRPr/>
            </a:lvl9pPr>
          </a:lstStyle>
          <a:p>
            <a:endParaRPr/>
          </a:p>
        </p:txBody>
      </p:sp>
      <p:sp>
        <p:nvSpPr>
          <p:cNvPr id="14" name="Google Shape;14;p2"/>
          <p:cNvSpPr txBox="1">
            <a:spLocks noGrp="1"/>
          </p:cNvSpPr>
          <p:nvPr>
            <p:ph type="dt" idx="10"/>
          </p:nvPr>
        </p:nvSpPr>
        <p:spPr>
          <a:xfrm>
            <a:off x="5866072" y="4679112"/>
            <a:ext cx="2065200" cy="2430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5" name="Google Shape;15;p2"/>
          <p:cNvSpPr txBox="1">
            <a:spLocks noGrp="1"/>
          </p:cNvSpPr>
          <p:nvPr>
            <p:ph type="ftr" idx="11"/>
          </p:nvPr>
        </p:nvSpPr>
        <p:spPr>
          <a:xfrm>
            <a:off x="1200150" y="4677156"/>
            <a:ext cx="4425900" cy="2400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6" name="Google Shape;16;p2"/>
          <p:cNvSpPr>
            <a:spLocks noGrp="1"/>
          </p:cNvSpPr>
          <p:nvPr>
            <p:ph type="sldNum" idx="12"/>
          </p:nvPr>
        </p:nvSpPr>
        <p:spPr>
          <a:xfrm>
            <a:off x="8765228" y="4780026"/>
            <a:ext cx="274200" cy="274200"/>
          </a:xfrm>
          <a:prstGeom prst="ellipse">
            <a:avLst/>
          </a:prstGeom>
          <a:solidFill>
            <a:srgbClr val="1D1D1D">
              <a:alpha val="69800"/>
            </a:srgbClr>
          </a:solidFill>
          <a:ln>
            <a:noFill/>
          </a:ln>
        </p:spPr>
        <p:txBody>
          <a:bodyPr spcFirstLastPara="1" wrap="square" lIns="13700" tIns="34275" rIns="13700" bIns="34275"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標題及直排文字" type="vertTx">
  <p:cSld name="VERTICAL_TEXT">
    <p:spTree>
      <p:nvGrpSpPr>
        <p:cNvPr id="1" name="Shape 70"/>
        <p:cNvGrpSpPr/>
        <p:nvPr/>
      </p:nvGrpSpPr>
      <p:grpSpPr>
        <a:xfrm>
          <a:off x="0" y="0"/>
          <a:ext cx="0" cy="0"/>
          <a:chOff x="0" y="0"/>
          <a:chExt cx="0" cy="0"/>
        </a:xfrm>
      </p:grpSpPr>
      <p:sp>
        <p:nvSpPr>
          <p:cNvPr id="71" name="Google Shape;71;p11"/>
          <p:cNvSpPr txBox="1">
            <a:spLocks noGrp="1"/>
          </p:cNvSpPr>
          <p:nvPr>
            <p:ph type="title"/>
          </p:nvPr>
        </p:nvSpPr>
        <p:spPr>
          <a:xfrm>
            <a:off x="1673352" y="723519"/>
            <a:ext cx="5797200" cy="89160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37150" tIns="137150" rIns="137150" bIns="137150" anchor="ctr" anchorCtr="0">
            <a:normAutofit/>
          </a:bodyPr>
          <a:lstStyle>
            <a:lvl1pPr lvl="0" algn="ctr" rtl="0">
              <a:lnSpc>
                <a:spcPct val="90000"/>
              </a:lnSpc>
              <a:spcBef>
                <a:spcPts val="0"/>
              </a:spcBef>
              <a:spcAft>
                <a:spcPts val="0"/>
              </a:spcAft>
              <a:buClr>
                <a:srgbClr val="262626"/>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2" name="Google Shape;72;p11"/>
          <p:cNvSpPr txBox="1">
            <a:spLocks noGrp="1"/>
          </p:cNvSpPr>
          <p:nvPr>
            <p:ph type="body" idx="1"/>
          </p:nvPr>
        </p:nvSpPr>
        <p:spPr>
          <a:xfrm rot="5400000">
            <a:off x="3408798" y="243183"/>
            <a:ext cx="2326500" cy="5797200"/>
          </a:xfrm>
          <a:prstGeom prst="rect">
            <a:avLst/>
          </a:prstGeom>
          <a:noFill/>
          <a:ln>
            <a:noFill/>
          </a:ln>
        </p:spPr>
        <p:txBody>
          <a:bodyPr spcFirstLastPara="1" wrap="square" lIns="68575" tIns="34275" rIns="68575" bIns="34275" anchor="t" anchorCtr="0">
            <a:normAutofit/>
          </a:bodyPr>
          <a:lstStyle>
            <a:lvl1pPr marL="457200" lvl="0" indent="-317500" algn="l" rtl="0">
              <a:lnSpc>
                <a:spcPct val="100000"/>
              </a:lnSpc>
              <a:spcBef>
                <a:spcPts val="800"/>
              </a:spcBef>
              <a:spcAft>
                <a:spcPts val="0"/>
              </a:spcAft>
              <a:buSzPts val="1400"/>
              <a:buChar char="•"/>
              <a:defRPr/>
            </a:lvl1pPr>
            <a:lvl2pPr marL="914400" lvl="1" indent="-317500" algn="l" rtl="0">
              <a:lnSpc>
                <a:spcPct val="100000"/>
              </a:lnSpc>
              <a:spcBef>
                <a:spcPts val="800"/>
              </a:spcBef>
              <a:spcAft>
                <a:spcPts val="0"/>
              </a:spcAft>
              <a:buSzPts val="1400"/>
              <a:buChar char="•"/>
              <a:defRPr/>
            </a:lvl2pPr>
            <a:lvl3pPr marL="1371600" lvl="2" indent="-317500" algn="l" rtl="0">
              <a:lnSpc>
                <a:spcPct val="100000"/>
              </a:lnSpc>
              <a:spcBef>
                <a:spcPts val="800"/>
              </a:spcBef>
              <a:spcAft>
                <a:spcPts val="0"/>
              </a:spcAft>
              <a:buSzPts val="1400"/>
              <a:buChar char="•"/>
              <a:defRPr/>
            </a:lvl3pPr>
            <a:lvl4pPr marL="1828800" lvl="3" indent="-317500" algn="l" rtl="0">
              <a:lnSpc>
                <a:spcPct val="100000"/>
              </a:lnSpc>
              <a:spcBef>
                <a:spcPts val="800"/>
              </a:spcBef>
              <a:spcAft>
                <a:spcPts val="0"/>
              </a:spcAft>
              <a:buSzPts val="1400"/>
              <a:buChar char="•"/>
              <a:defRPr/>
            </a:lvl4pPr>
            <a:lvl5pPr marL="2286000" lvl="4" indent="-317500" algn="l" rtl="0">
              <a:lnSpc>
                <a:spcPct val="100000"/>
              </a:lnSpc>
              <a:spcBef>
                <a:spcPts val="800"/>
              </a:spcBef>
              <a:spcAft>
                <a:spcPts val="0"/>
              </a:spcAft>
              <a:buSzPts val="1400"/>
              <a:buChar char="•"/>
              <a:defRPr/>
            </a:lvl5pPr>
            <a:lvl6pPr marL="2743200" lvl="5" indent="-317500" algn="l" rtl="0">
              <a:lnSpc>
                <a:spcPct val="100000"/>
              </a:lnSpc>
              <a:spcBef>
                <a:spcPts val="800"/>
              </a:spcBef>
              <a:spcAft>
                <a:spcPts val="0"/>
              </a:spcAft>
              <a:buSzPts val="1400"/>
              <a:buChar char="•"/>
              <a:defRPr/>
            </a:lvl6pPr>
            <a:lvl7pPr marL="3200400" lvl="6" indent="-317500" algn="l" rtl="0">
              <a:lnSpc>
                <a:spcPct val="100000"/>
              </a:lnSpc>
              <a:spcBef>
                <a:spcPts val="800"/>
              </a:spcBef>
              <a:spcAft>
                <a:spcPts val="0"/>
              </a:spcAft>
              <a:buSzPts val="1400"/>
              <a:buChar char="•"/>
              <a:defRPr/>
            </a:lvl7pPr>
            <a:lvl8pPr marL="3657600" lvl="7" indent="-317500" algn="l" rtl="0">
              <a:lnSpc>
                <a:spcPct val="100000"/>
              </a:lnSpc>
              <a:spcBef>
                <a:spcPts val="800"/>
              </a:spcBef>
              <a:spcAft>
                <a:spcPts val="0"/>
              </a:spcAft>
              <a:buSzPts val="1400"/>
              <a:buChar char="•"/>
              <a:defRPr/>
            </a:lvl8pPr>
            <a:lvl9pPr marL="4114800" lvl="8" indent="-317500" algn="l" rtl="0">
              <a:lnSpc>
                <a:spcPct val="100000"/>
              </a:lnSpc>
              <a:spcBef>
                <a:spcPts val="800"/>
              </a:spcBef>
              <a:spcAft>
                <a:spcPts val="0"/>
              </a:spcAft>
              <a:buSzPts val="1400"/>
              <a:buChar char="•"/>
              <a:defRPr/>
            </a:lvl9pPr>
          </a:lstStyle>
          <a:p>
            <a:endParaRPr/>
          </a:p>
        </p:txBody>
      </p:sp>
      <p:sp>
        <p:nvSpPr>
          <p:cNvPr id="73" name="Google Shape;73;p11"/>
          <p:cNvSpPr txBox="1">
            <a:spLocks noGrp="1"/>
          </p:cNvSpPr>
          <p:nvPr>
            <p:ph type="dt" idx="10"/>
          </p:nvPr>
        </p:nvSpPr>
        <p:spPr>
          <a:xfrm>
            <a:off x="5866072" y="4679112"/>
            <a:ext cx="2065200" cy="2430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4" name="Google Shape;74;p11"/>
          <p:cNvSpPr txBox="1">
            <a:spLocks noGrp="1"/>
          </p:cNvSpPr>
          <p:nvPr>
            <p:ph type="ftr" idx="11"/>
          </p:nvPr>
        </p:nvSpPr>
        <p:spPr>
          <a:xfrm>
            <a:off x="1200150" y="4677156"/>
            <a:ext cx="4425900" cy="2400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5" name="Google Shape;75;p11"/>
          <p:cNvSpPr>
            <a:spLocks noGrp="1"/>
          </p:cNvSpPr>
          <p:nvPr>
            <p:ph type="sldNum" idx="12"/>
          </p:nvPr>
        </p:nvSpPr>
        <p:spPr>
          <a:xfrm>
            <a:off x="8765228" y="4797171"/>
            <a:ext cx="274200" cy="274200"/>
          </a:xfrm>
          <a:prstGeom prst="ellipse">
            <a:avLst/>
          </a:prstGeom>
          <a:solidFill>
            <a:srgbClr val="1D1D1D">
              <a:alpha val="69800"/>
            </a:srgbClr>
          </a:solidFill>
          <a:ln>
            <a:noFill/>
          </a:ln>
        </p:spPr>
        <p:txBody>
          <a:bodyPr spcFirstLastPara="1" wrap="square" lIns="13700" tIns="34275" rIns="13700" bIns="34275"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直排標題及文字" type="vertTitleAndTx">
  <p:cSld name="VERTICAL_TITLE_AND_VERTICAL_TEXT">
    <p:spTree>
      <p:nvGrpSpPr>
        <p:cNvPr id="1" name="Shape 76"/>
        <p:cNvGrpSpPr/>
        <p:nvPr/>
      </p:nvGrpSpPr>
      <p:grpSpPr>
        <a:xfrm>
          <a:off x="0" y="0"/>
          <a:ext cx="0" cy="0"/>
          <a:chOff x="0" y="0"/>
          <a:chExt cx="0" cy="0"/>
        </a:xfrm>
      </p:grpSpPr>
      <p:sp>
        <p:nvSpPr>
          <p:cNvPr id="77" name="Google Shape;77;p12"/>
          <p:cNvSpPr txBox="1">
            <a:spLocks noGrp="1"/>
          </p:cNvSpPr>
          <p:nvPr>
            <p:ph type="title"/>
          </p:nvPr>
        </p:nvSpPr>
        <p:spPr>
          <a:xfrm rot="5400000">
            <a:off x="5107890" y="2084745"/>
            <a:ext cx="3737700" cy="97410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37150" tIns="137150" rIns="137150" bIns="137150" anchor="ctr" anchorCtr="0">
            <a:normAutofit/>
          </a:bodyPr>
          <a:lstStyle>
            <a:lvl1pPr lvl="0" algn="ctr" rtl="0">
              <a:lnSpc>
                <a:spcPct val="90000"/>
              </a:lnSpc>
              <a:spcBef>
                <a:spcPts val="0"/>
              </a:spcBef>
              <a:spcAft>
                <a:spcPts val="0"/>
              </a:spcAft>
              <a:buClr>
                <a:srgbClr val="262626"/>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8" name="Google Shape;78;p12"/>
          <p:cNvSpPr txBox="1">
            <a:spLocks noGrp="1"/>
          </p:cNvSpPr>
          <p:nvPr>
            <p:ph type="body" idx="1"/>
          </p:nvPr>
        </p:nvSpPr>
        <p:spPr>
          <a:xfrm rot="5400000">
            <a:off x="2128969" y="247395"/>
            <a:ext cx="3737700" cy="4648800"/>
          </a:xfrm>
          <a:prstGeom prst="rect">
            <a:avLst/>
          </a:prstGeom>
          <a:noFill/>
          <a:ln>
            <a:noFill/>
          </a:ln>
        </p:spPr>
        <p:txBody>
          <a:bodyPr spcFirstLastPara="1" wrap="square" lIns="68575" tIns="34275" rIns="68575" bIns="34275" anchor="t" anchorCtr="0">
            <a:normAutofit/>
          </a:bodyPr>
          <a:lstStyle>
            <a:lvl1pPr marL="457200" lvl="0" indent="-317500" algn="l" rtl="0">
              <a:lnSpc>
                <a:spcPct val="100000"/>
              </a:lnSpc>
              <a:spcBef>
                <a:spcPts val="800"/>
              </a:spcBef>
              <a:spcAft>
                <a:spcPts val="0"/>
              </a:spcAft>
              <a:buSzPts val="1400"/>
              <a:buChar char="•"/>
              <a:defRPr/>
            </a:lvl1pPr>
            <a:lvl2pPr marL="914400" lvl="1" indent="-317500" algn="l" rtl="0">
              <a:lnSpc>
                <a:spcPct val="100000"/>
              </a:lnSpc>
              <a:spcBef>
                <a:spcPts val="800"/>
              </a:spcBef>
              <a:spcAft>
                <a:spcPts val="0"/>
              </a:spcAft>
              <a:buSzPts val="1400"/>
              <a:buChar char="•"/>
              <a:defRPr/>
            </a:lvl2pPr>
            <a:lvl3pPr marL="1371600" lvl="2" indent="-317500" algn="l" rtl="0">
              <a:lnSpc>
                <a:spcPct val="100000"/>
              </a:lnSpc>
              <a:spcBef>
                <a:spcPts val="800"/>
              </a:spcBef>
              <a:spcAft>
                <a:spcPts val="0"/>
              </a:spcAft>
              <a:buSzPts val="1400"/>
              <a:buChar char="•"/>
              <a:defRPr/>
            </a:lvl3pPr>
            <a:lvl4pPr marL="1828800" lvl="3" indent="-317500" algn="l" rtl="0">
              <a:lnSpc>
                <a:spcPct val="100000"/>
              </a:lnSpc>
              <a:spcBef>
                <a:spcPts val="800"/>
              </a:spcBef>
              <a:spcAft>
                <a:spcPts val="0"/>
              </a:spcAft>
              <a:buSzPts val="1400"/>
              <a:buChar char="•"/>
              <a:defRPr/>
            </a:lvl4pPr>
            <a:lvl5pPr marL="2286000" lvl="4" indent="-317500" algn="l" rtl="0">
              <a:lnSpc>
                <a:spcPct val="100000"/>
              </a:lnSpc>
              <a:spcBef>
                <a:spcPts val="800"/>
              </a:spcBef>
              <a:spcAft>
                <a:spcPts val="0"/>
              </a:spcAft>
              <a:buSzPts val="1400"/>
              <a:buChar char="•"/>
              <a:defRPr/>
            </a:lvl5pPr>
            <a:lvl6pPr marL="2743200" lvl="5" indent="-317500" algn="l" rtl="0">
              <a:lnSpc>
                <a:spcPct val="100000"/>
              </a:lnSpc>
              <a:spcBef>
                <a:spcPts val="800"/>
              </a:spcBef>
              <a:spcAft>
                <a:spcPts val="0"/>
              </a:spcAft>
              <a:buSzPts val="1400"/>
              <a:buChar char="•"/>
              <a:defRPr/>
            </a:lvl6pPr>
            <a:lvl7pPr marL="3200400" lvl="6" indent="-317500" algn="l" rtl="0">
              <a:lnSpc>
                <a:spcPct val="100000"/>
              </a:lnSpc>
              <a:spcBef>
                <a:spcPts val="800"/>
              </a:spcBef>
              <a:spcAft>
                <a:spcPts val="0"/>
              </a:spcAft>
              <a:buSzPts val="1400"/>
              <a:buChar char="•"/>
              <a:defRPr/>
            </a:lvl7pPr>
            <a:lvl8pPr marL="3657600" lvl="7" indent="-317500" algn="l" rtl="0">
              <a:lnSpc>
                <a:spcPct val="100000"/>
              </a:lnSpc>
              <a:spcBef>
                <a:spcPts val="800"/>
              </a:spcBef>
              <a:spcAft>
                <a:spcPts val="0"/>
              </a:spcAft>
              <a:buSzPts val="1400"/>
              <a:buChar char="•"/>
              <a:defRPr/>
            </a:lvl8pPr>
            <a:lvl9pPr marL="4114800" lvl="8" indent="-317500" algn="l" rtl="0">
              <a:lnSpc>
                <a:spcPct val="100000"/>
              </a:lnSpc>
              <a:spcBef>
                <a:spcPts val="800"/>
              </a:spcBef>
              <a:spcAft>
                <a:spcPts val="0"/>
              </a:spcAft>
              <a:buSzPts val="1400"/>
              <a:buChar char="•"/>
              <a:defRPr/>
            </a:lvl9pPr>
          </a:lstStyle>
          <a:p>
            <a:endParaRPr/>
          </a:p>
        </p:txBody>
      </p:sp>
      <p:sp>
        <p:nvSpPr>
          <p:cNvPr id="79" name="Google Shape;79;p12"/>
          <p:cNvSpPr txBox="1">
            <a:spLocks noGrp="1"/>
          </p:cNvSpPr>
          <p:nvPr>
            <p:ph type="dt" idx="10"/>
          </p:nvPr>
        </p:nvSpPr>
        <p:spPr>
          <a:xfrm>
            <a:off x="5866072" y="4679112"/>
            <a:ext cx="2065200" cy="2430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0" name="Google Shape;80;p12"/>
          <p:cNvSpPr txBox="1">
            <a:spLocks noGrp="1"/>
          </p:cNvSpPr>
          <p:nvPr>
            <p:ph type="ftr" idx="11"/>
          </p:nvPr>
        </p:nvSpPr>
        <p:spPr>
          <a:xfrm>
            <a:off x="1200150" y="4677156"/>
            <a:ext cx="4425900" cy="2400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1" name="Google Shape;81;p12"/>
          <p:cNvSpPr>
            <a:spLocks noGrp="1"/>
          </p:cNvSpPr>
          <p:nvPr>
            <p:ph type="sldNum" idx="12"/>
          </p:nvPr>
        </p:nvSpPr>
        <p:spPr>
          <a:xfrm>
            <a:off x="8744756" y="4797171"/>
            <a:ext cx="274200" cy="274200"/>
          </a:xfrm>
          <a:prstGeom prst="ellipse">
            <a:avLst/>
          </a:prstGeom>
          <a:solidFill>
            <a:srgbClr val="1D1D1D">
              <a:alpha val="69800"/>
            </a:srgbClr>
          </a:solidFill>
          <a:ln>
            <a:noFill/>
          </a:ln>
        </p:spPr>
        <p:txBody>
          <a:bodyPr spcFirstLastPara="1" wrap="square" lIns="13700" tIns="34275" rIns="13700" bIns="34275"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2"/>
        <p:cNvGrpSpPr/>
        <p:nvPr/>
      </p:nvGrpSpPr>
      <p:grpSpPr>
        <a:xfrm>
          <a:off x="0" y="0"/>
          <a:ext cx="0" cy="0"/>
          <a:chOff x="0" y="0"/>
          <a:chExt cx="0" cy="0"/>
        </a:xfrm>
      </p:grpSpPr>
      <p:sp>
        <p:nvSpPr>
          <p:cNvPr id="83" name="Google Shape;83;p13"/>
          <p:cNvSpPr txBox="1">
            <a:spLocks noGrp="1"/>
          </p:cNvSpPr>
          <p:nvPr>
            <p:ph type="title"/>
          </p:nvPr>
        </p:nvSpPr>
        <p:spPr>
          <a:xfrm>
            <a:off x="311700" y="445025"/>
            <a:ext cx="8520600" cy="572700"/>
          </a:xfrm>
          <a:prstGeom prst="rect">
            <a:avLst/>
          </a:prstGeom>
        </p:spPr>
        <p:txBody>
          <a:bodyPr spcFirstLastPara="1" wrap="square" lIns="137150" tIns="137150" rIns="137150" bIns="137150" anchor="ctr" anchorCtr="0">
            <a:normAutofit/>
          </a:bodyPr>
          <a:lstStyle>
            <a:lvl1pPr lvl="0" rtl="0">
              <a:spcBef>
                <a:spcPts val="0"/>
              </a:spcBef>
              <a:spcAft>
                <a:spcPts val="0"/>
              </a:spcAft>
              <a:buSzPts val="21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84" name="Google Shape;84;p13"/>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rmAutofit/>
          </a:bodyPr>
          <a:lstStyle>
            <a:lvl1pPr marL="457200" lvl="0" indent="-317500" rtl="0">
              <a:spcBef>
                <a:spcPts val="800"/>
              </a:spcBef>
              <a:spcAft>
                <a:spcPts val="0"/>
              </a:spcAft>
              <a:buSzPts val="1400"/>
              <a:buChar char="•"/>
              <a:defRPr/>
            </a:lvl1pPr>
            <a:lvl2pPr marL="914400" lvl="1" indent="-304800" rtl="0">
              <a:spcBef>
                <a:spcPts val="800"/>
              </a:spcBef>
              <a:spcAft>
                <a:spcPts val="0"/>
              </a:spcAft>
              <a:buSzPts val="1200"/>
              <a:buChar char="•"/>
              <a:defRPr/>
            </a:lvl2pPr>
            <a:lvl3pPr marL="1371600" lvl="2" indent="-304800" rtl="0">
              <a:spcBef>
                <a:spcPts val="800"/>
              </a:spcBef>
              <a:spcAft>
                <a:spcPts val="0"/>
              </a:spcAft>
              <a:buSzPts val="1200"/>
              <a:buChar char="•"/>
              <a:defRPr/>
            </a:lvl3pPr>
            <a:lvl4pPr marL="1828800" lvl="3" indent="-304800" rtl="0">
              <a:spcBef>
                <a:spcPts val="800"/>
              </a:spcBef>
              <a:spcAft>
                <a:spcPts val="0"/>
              </a:spcAft>
              <a:buSzPts val="1200"/>
              <a:buChar char="•"/>
              <a:defRPr/>
            </a:lvl4pPr>
            <a:lvl5pPr marL="2286000" lvl="4" indent="-304800" rtl="0">
              <a:spcBef>
                <a:spcPts val="800"/>
              </a:spcBef>
              <a:spcAft>
                <a:spcPts val="0"/>
              </a:spcAft>
              <a:buSzPts val="1200"/>
              <a:buChar char="•"/>
              <a:defRPr/>
            </a:lvl5pPr>
            <a:lvl6pPr marL="2743200" lvl="5" indent="-304800" rtl="0">
              <a:spcBef>
                <a:spcPts val="800"/>
              </a:spcBef>
              <a:spcAft>
                <a:spcPts val="0"/>
              </a:spcAft>
              <a:buSzPts val="1200"/>
              <a:buChar char="•"/>
              <a:defRPr/>
            </a:lvl6pPr>
            <a:lvl7pPr marL="3200400" lvl="6" indent="-304800" rtl="0">
              <a:spcBef>
                <a:spcPts val="800"/>
              </a:spcBef>
              <a:spcAft>
                <a:spcPts val="0"/>
              </a:spcAft>
              <a:buSzPts val="1200"/>
              <a:buChar char="•"/>
              <a:defRPr/>
            </a:lvl7pPr>
            <a:lvl8pPr marL="3657600" lvl="7" indent="-304800" rtl="0">
              <a:spcBef>
                <a:spcPts val="800"/>
              </a:spcBef>
              <a:spcAft>
                <a:spcPts val="0"/>
              </a:spcAft>
              <a:buSzPts val="1200"/>
              <a:buChar char="•"/>
              <a:defRPr/>
            </a:lvl8pPr>
            <a:lvl9pPr marL="4114800" lvl="8" indent="-304800" rtl="0">
              <a:spcBef>
                <a:spcPts val="800"/>
              </a:spcBef>
              <a:spcAft>
                <a:spcPts val="0"/>
              </a:spcAft>
              <a:buSzPts val="1200"/>
              <a:buChar char="•"/>
              <a:defRPr/>
            </a:lvl9pPr>
          </a:lstStyle>
          <a:p>
            <a:endParaRPr/>
          </a:p>
        </p:txBody>
      </p:sp>
      <p:sp>
        <p:nvSpPr>
          <p:cNvPr id="85" name="Google Shape;85;p13"/>
          <p:cNvSpPr txBox="1">
            <a:spLocks noGrp="1"/>
          </p:cNvSpPr>
          <p:nvPr>
            <p:ph type="sldNum" idx="12"/>
          </p:nvPr>
        </p:nvSpPr>
        <p:spPr>
          <a:xfrm>
            <a:off x="8472458" y="4663217"/>
            <a:ext cx="548700" cy="393600"/>
          </a:xfrm>
          <a:prstGeom prst="rect">
            <a:avLst/>
          </a:prstGeom>
        </p:spPr>
        <p:txBody>
          <a:bodyPr spcFirstLastPara="1" wrap="square" lIns="13700" tIns="34275" rIns="13700" bIns="342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0"/>
        <p:cNvGrpSpPr/>
        <p:nvPr/>
      </p:nvGrpSpPr>
      <p:grpSpPr>
        <a:xfrm>
          <a:off x="0" y="0"/>
          <a:ext cx="0" cy="0"/>
          <a:chOff x="0" y="0"/>
          <a:chExt cx="0" cy="0"/>
        </a:xfrm>
      </p:grpSpPr>
      <p:sp>
        <p:nvSpPr>
          <p:cNvPr id="91" name="Google Shape;91;p15"/>
          <p:cNvSpPr/>
          <p:nvPr/>
        </p:nvSpPr>
        <p:spPr>
          <a:xfrm>
            <a:off x="311700" y="237150"/>
            <a:ext cx="8520600" cy="4669200"/>
          </a:xfrm>
          <a:prstGeom prst="rect">
            <a:avLst/>
          </a:prstGeom>
          <a:noFill/>
          <a:ln w="114300" cap="flat" cmpd="sng">
            <a:solidFill>
              <a:srgbClr val="7ACD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txBox="1">
            <a:spLocks noGrp="1"/>
          </p:cNvSpPr>
          <p:nvPr>
            <p:ph type="ctrTitle"/>
          </p:nvPr>
        </p:nvSpPr>
        <p:spPr>
          <a:xfrm>
            <a:off x="311700" y="1220961"/>
            <a:ext cx="8520600" cy="157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Font typeface="Lato"/>
              <a:buNone/>
              <a:defRPr sz="5200">
                <a:latin typeface="Lato"/>
                <a:ea typeface="Lato"/>
                <a:cs typeface="Lato"/>
                <a:sym typeface="Lato"/>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93" name="Google Shape;93;p15"/>
          <p:cNvSpPr txBox="1">
            <a:spLocks noGrp="1"/>
          </p:cNvSpPr>
          <p:nvPr>
            <p:ph type="subTitle" idx="1"/>
          </p:nvPr>
        </p:nvSpPr>
        <p:spPr>
          <a:xfrm>
            <a:off x="311700" y="346277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Font typeface="Lato"/>
              <a:buNone/>
              <a:defRPr sz="2800">
                <a:latin typeface="Lato"/>
                <a:ea typeface="Lato"/>
                <a:cs typeface="Lato"/>
                <a:sym typeface="Lato"/>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cxnSp>
        <p:nvCxnSpPr>
          <p:cNvPr id="94" name="Google Shape;94;p15"/>
          <p:cNvCxnSpPr/>
          <p:nvPr/>
        </p:nvCxnSpPr>
        <p:spPr>
          <a:xfrm>
            <a:off x="2665500" y="3177019"/>
            <a:ext cx="3813000" cy="0"/>
          </a:xfrm>
          <a:prstGeom prst="straightConnector1">
            <a:avLst/>
          </a:prstGeom>
          <a:noFill/>
          <a:ln w="28575" cap="flat" cmpd="sng">
            <a:solidFill>
              <a:srgbClr val="7ACDC5"/>
            </a:solidFill>
            <a:prstDash val="solid"/>
            <a:round/>
            <a:headEnd type="none" w="med" len="med"/>
            <a:tailEnd type="none" w="med" len="med"/>
          </a:ln>
        </p:spPr>
      </p:cxnSp>
      <p:sp>
        <p:nvSpPr>
          <p:cNvPr id="95" name="Google Shape;95;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6"/>
        <p:cNvGrpSpPr/>
        <p:nvPr/>
      </p:nvGrpSpPr>
      <p:grpSpPr>
        <a:xfrm>
          <a:off x="0" y="0"/>
          <a:ext cx="0" cy="0"/>
          <a:chOff x="0" y="0"/>
          <a:chExt cx="0" cy="0"/>
        </a:xfrm>
      </p:grpSpPr>
      <p:sp>
        <p:nvSpPr>
          <p:cNvPr id="97" name="Google Shape;97;p16"/>
          <p:cNvSpPr/>
          <p:nvPr/>
        </p:nvSpPr>
        <p:spPr>
          <a:xfrm>
            <a:off x="311700" y="237150"/>
            <a:ext cx="8520600" cy="4669200"/>
          </a:xfrm>
          <a:prstGeom prst="rect">
            <a:avLst/>
          </a:prstGeom>
          <a:noFill/>
          <a:ln w="114300" cap="flat" cmpd="sng">
            <a:solidFill>
              <a:srgbClr val="7ACD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6"/>
          <p:cNvSpPr txBox="1">
            <a:spLocks noGrp="1"/>
          </p:cNvSpPr>
          <p:nvPr>
            <p:ph type="title"/>
          </p:nvPr>
        </p:nvSpPr>
        <p:spPr>
          <a:xfrm>
            <a:off x="311700" y="26490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Font typeface="Lato"/>
              <a:buNone/>
              <a:defRPr sz="3600">
                <a:latin typeface="Lato"/>
                <a:ea typeface="Lato"/>
                <a:cs typeface="Lato"/>
                <a:sym typeface="Lato"/>
              </a:defRPr>
            </a:lvl1pPr>
            <a:lvl2pPr lvl="1" algn="ctr" rtl="0">
              <a:spcBef>
                <a:spcPts val="0"/>
              </a:spcBef>
              <a:spcAft>
                <a:spcPts val="0"/>
              </a:spcAft>
              <a:buSzPts val="3600"/>
              <a:buFont typeface="Lato"/>
              <a:buNone/>
              <a:defRPr sz="3600">
                <a:latin typeface="Lato"/>
                <a:ea typeface="Lato"/>
                <a:cs typeface="Lato"/>
                <a:sym typeface="Lato"/>
              </a:defRPr>
            </a:lvl2pPr>
            <a:lvl3pPr lvl="2" algn="ctr" rtl="0">
              <a:spcBef>
                <a:spcPts val="0"/>
              </a:spcBef>
              <a:spcAft>
                <a:spcPts val="0"/>
              </a:spcAft>
              <a:buSzPts val="3600"/>
              <a:buFont typeface="Lato"/>
              <a:buNone/>
              <a:defRPr sz="3600">
                <a:latin typeface="Lato"/>
                <a:ea typeface="Lato"/>
                <a:cs typeface="Lato"/>
                <a:sym typeface="Lato"/>
              </a:defRPr>
            </a:lvl3pPr>
            <a:lvl4pPr lvl="3" algn="ctr" rtl="0">
              <a:spcBef>
                <a:spcPts val="0"/>
              </a:spcBef>
              <a:spcAft>
                <a:spcPts val="0"/>
              </a:spcAft>
              <a:buSzPts val="3600"/>
              <a:buFont typeface="Lato"/>
              <a:buNone/>
              <a:defRPr sz="3600">
                <a:latin typeface="Lato"/>
                <a:ea typeface="Lato"/>
                <a:cs typeface="Lato"/>
                <a:sym typeface="Lato"/>
              </a:defRPr>
            </a:lvl4pPr>
            <a:lvl5pPr lvl="4" algn="ctr" rtl="0">
              <a:spcBef>
                <a:spcPts val="0"/>
              </a:spcBef>
              <a:spcAft>
                <a:spcPts val="0"/>
              </a:spcAft>
              <a:buSzPts val="3600"/>
              <a:buFont typeface="Lato"/>
              <a:buNone/>
              <a:defRPr sz="3600">
                <a:latin typeface="Lato"/>
                <a:ea typeface="Lato"/>
                <a:cs typeface="Lato"/>
                <a:sym typeface="Lato"/>
              </a:defRPr>
            </a:lvl5pPr>
            <a:lvl6pPr lvl="5" algn="ctr" rtl="0">
              <a:spcBef>
                <a:spcPts val="0"/>
              </a:spcBef>
              <a:spcAft>
                <a:spcPts val="0"/>
              </a:spcAft>
              <a:buSzPts val="3600"/>
              <a:buFont typeface="Lato"/>
              <a:buNone/>
              <a:defRPr sz="3600">
                <a:latin typeface="Lato"/>
                <a:ea typeface="Lato"/>
                <a:cs typeface="Lato"/>
                <a:sym typeface="Lato"/>
              </a:defRPr>
            </a:lvl6pPr>
            <a:lvl7pPr lvl="6" algn="ctr" rtl="0">
              <a:spcBef>
                <a:spcPts val="0"/>
              </a:spcBef>
              <a:spcAft>
                <a:spcPts val="0"/>
              </a:spcAft>
              <a:buSzPts val="3600"/>
              <a:buFont typeface="Lato"/>
              <a:buNone/>
              <a:defRPr sz="3600">
                <a:latin typeface="Lato"/>
                <a:ea typeface="Lato"/>
                <a:cs typeface="Lato"/>
                <a:sym typeface="Lato"/>
              </a:defRPr>
            </a:lvl7pPr>
            <a:lvl8pPr lvl="7" algn="ctr" rtl="0">
              <a:spcBef>
                <a:spcPts val="0"/>
              </a:spcBef>
              <a:spcAft>
                <a:spcPts val="0"/>
              </a:spcAft>
              <a:buSzPts val="3600"/>
              <a:buFont typeface="Lato"/>
              <a:buNone/>
              <a:defRPr sz="3600">
                <a:latin typeface="Lato"/>
                <a:ea typeface="Lato"/>
                <a:cs typeface="Lato"/>
                <a:sym typeface="Lato"/>
              </a:defRPr>
            </a:lvl8pPr>
            <a:lvl9pPr lvl="8" algn="ctr" rtl="0">
              <a:spcBef>
                <a:spcPts val="0"/>
              </a:spcBef>
              <a:spcAft>
                <a:spcPts val="0"/>
              </a:spcAft>
              <a:buSzPts val="3600"/>
              <a:buFont typeface="Lato"/>
              <a:buNone/>
              <a:defRPr sz="3600">
                <a:latin typeface="Lato"/>
                <a:ea typeface="Lato"/>
                <a:cs typeface="Lato"/>
                <a:sym typeface="Lato"/>
              </a:defRPr>
            </a:lvl9pPr>
          </a:lstStyle>
          <a:p>
            <a:endParaRPr/>
          </a:p>
        </p:txBody>
      </p:sp>
      <p:sp>
        <p:nvSpPr>
          <p:cNvPr id="99" name="Google Shape;99;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TW"/>
              <a:t>‹#›</a:t>
            </a:fld>
            <a:endParaRPr/>
          </a:p>
        </p:txBody>
      </p:sp>
      <p:cxnSp>
        <p:nvCxnSpPr>
          <p:cNvPr id="100" name="Google Shape;100;p16"/>
          <p:cNvCxnSpPr/>
          <p:nvPr/>
        </p:nvCxnSpPr>
        <p:spPr>
          <a:xfrm>
            <a:off x="2665500" y="1291069"/>
            <a:ext cx="3813000" cy="0"/>
          </a:xfrm>
          <a:prstGeom prst="straightConnector1">
            <a:avLst/>
          </a:prstGeom>
          <a:noFill/>
          <a:ln w="28575" cap="flat" cmpd="sng">
            <a:solidFill>
              <a:srgbClr val="7ACDC5"/>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1"/>
        <p:cNvGrpSpPr/>
        <p:nvPr/>
      </p:nvGrpSpPr>
      <p:grpSpPr>
        <a:xfrm>
          <a:off x="0" y="0"/>
          <a:ext cx="0" cy="0"/>
          <a:chOff x="0" y="0"/>
          <a:chExt cx="0" cy="0"/>
        </a:xfrm>
      </p:grpSpPr>
      <p:sp>
        <p:nvSpPr>
          <p:cNvPr id="102" name="Google Shape;102;p17"/>
          <p:cNvSpPr txBox="1">
            <a:spLocks noGrp="1"/>
          </p:cNvSpPr>
          <p:nvPr>
            <p:ph type="title"/>
          </p:nvPr>
        </p:nvSpPr>
        <p:spPr>
          <a:xfrm>
            <a:off x="311700" y="252500"/>
            <a:ext cx="8520600" cy="572700"/>
          </a:xfrm>
          <a:prstGeom prst="rect">
            <a:avLst/>
          </a:prstGeom>
          <a:solidFill>
            <a:srgbClr val="7ACDC5"/>
          </a:solidFill>
          <a:ln w="114300" cap="flat" cmpd="sng">
            <a:solidFill>
              <a:srgbClr val="7ACDC5"/>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Clr>
                <a:srgbClr val="FFFFFF"/>
              </a:buClr>
              <a:buSzPts val="3200"/>
              <a:buFont typeface="Lato"/>
              <a:buNone/>
              <a:defRPr sz="3200">
                <a:solidFill>
                  <a:srgbClr val="FFFFFF"/>
                </a:solidFill>
                <a:latin typeface="Lato"/>
                <a:ea typeface="Lato"/>
                <a:cs typeface="Lato"/>
                <a:sym typeface="Lato"/>
              </a:defRPr>
            </a:lvl1pPr>
            <a:lvl2pPr lvl="1" rtl="0">
              <a:spcBef>
                <a:spcPts val="0"/>
              </a:spcBef>
              <a:spcAft>
                <a:spcPts val="0"/>
              </a:spcAft>
              <a:buClr>
                <a:srgbClr val="FFFFFF"/>
              </a:buClr>
              <a:buSzPts val="3200"/>
              <a:buFont typeface="Lato"/>
              <a:buNone/>
              <a:defRPr sz="3200">
                <a:solidFill>
                  <a:srgbClr val="FFFFFF"/>
                </a:solidFill>
                <a:latin typeface="Lato"/>
                <a:ea typeface="Lato"/>
                <a:cs typeface="Lato"/>
                <a:sym typeface="Lato"/>
              </a:defRPr>
            </a:lvl2pPr>
            <a:lvl3pPr lvl="2" rtl="0">
              <a:spcBef>
                <a:spcPts val="0"/>
              </a:spcBef>
              <a:spcAft>
                <a:spcPts val="0"/>
              </a:spcAft>
              <a:buClr>
                <a:srgbClr val="FFFFFF"/>
              </a:buClr>
              <a:buSzPts val="3200"/>
              <a:buFont typeface="Lato"/>
              <a:buNone/>
              <a:defRPr sz="3200">
                <a:solidFill>
                  <a:srgbClr val="FFFFFF"/>
                </a:solidFill>
                <a:latin typeface="Lato"/>
                <a:ea typeface="Lato"/>
                <a:cs typeface="Lato"/>
                <a:sym typeface="Lato"/>
              </a:defRPr>
            </a:lvl3pPr>
            <a:lvl4pPr lvl="3" rtl="0">
              <a:spcBef>
                <a:spcPts val="0"/>
              </a:spcBef>
              <a:spcAft>
                <a:spcPts val="0"/>
              </a:spcAft>
              <a:buClr>
                <a:srgbClr val="FFFFFF"/>
              </a:buClr>
              <a:buSzPts val="3200"/>
              <a:buFont typeface="Lato"/>
              <a:buNone/>
              <a:defRPr sz="3200">
                <a:solidFill>
                  <a:srgbClr val="FFFFFF"/>
                </a:solidFill>
                <a:latin typeface="Lato"/>
                <a:ea typeface="Lato"/>
                <a:cs typeface="Lato"/>
                <a:sym typeface="Lato"/>
              </a:defRPr>
            </a:lvl4pPr>
            <a:lvl5pPr lvl="4" rtl="0">
              <a:spcBef>
                <a:spcPts val="0"/>
              </a:spcBef>
              <a:spcAft>
                <a:spcPts val="0"/>
              </a:spcAft>
              <a:buClr>
                <a:srgbClr val="FFFFFF"/>
              </a:buClr>
              <a:buSzPts val="3200"/>
              <a:buFont typeface="Lato"/>
              <a:buNone/>
              <a:defRPr sz="3200">
                <a:solidFill>
                  <a:srgbClr val="FFFFFF"/>
                </a:solidFill>
                <a:latin typeface="Lato"/>
                <a:ea typeface="Lato"/>
                <a:cs typeface="Lato"/>
                <a:sym typeface="Lato"/>
              </a:defRPr>
            </a:lvl5pPr>
            <a:lvl6pPr lvl="5" rtl="0">
              <a:spcBef>
                <a:spcPts val="0"/>
              </a:spcBef>
              <a:spcAft>
                <a:spcPts val="0"/>
              </a:spcAft>
              <a:buClr>
                <a:srgbClr val="FFFFFF"/>
              </a:buClr>
              <a:buSzPts val="3200"/>
              <a:buFont typeface="Lato"/>
              <a:buNone/>
              <a:defRPr sz="3200">
                <a:solidFill>
                  <a:srgbClr val="FFFFFF"/>
                </a:solidFill>
                <a:latin typeface="Lato"/>
                <a:ea typeface="Lato"/>
                <a:cs typeface="Lato"/>
                <a:sym typeface="Lato"/>
              </a:defRPr>
            </a:lvl6pPr>
            <a:lvl7pPr lvl="6" rtl="0">
              <a:spcBef>
                <a:spcPts val="0"/>
              </a:spcBef>
              <a:spcAft>
                <a:spcPts val="0"/>
              </a:spcAft>
              <a:buClr>
                <a:srgbClr val="FFFFFF"/>
              </a:buClr>
              <a:buSzPts val="3200"/>
              <a:buFont typeface="Lato"/>
              <a:buNone/>
              <a:defRPr sz="3200">
                <a:solidFill>
                  <a:srgbClr val="FFFFFF"/>
                </a:solidFill>
                <a:latin typeface="Lato"/>
                <a:ea typeface="Lato"/>
                <a:cs typeface="Lato"/>
                <a:sym typeface="Lato"/>
              </a:defRPr>
            </a:lvl7pPr>
            <a:lvl8pPr lvl="7" rtl="0">
              <a:spcBef>
                <a:spcPts val="0"/>
              </a:spcBef>
              <a:spcAft>
                <a:spcPts val="0"/>
              </a:spcAft>
              <a:buClr>
                <a:srgbClr val="FFFFFF"/>
              </a:buClr>
              <a:buSzPts val="3200"/>
              <a:buFont typeface="Lato"/>
              <a:buNone/>
              <a:defRPr sz="3200">
                <a:solidFill>
                  <a:srgbClr val="FFFFFF"/>
                </a:solidFill>
                <a:latin typeface="Lato"/>
                <a:ea typeface="Lato"/>
                <a:cs typeface="Lato"/>
                <a:sym typeface="Lato"/>
              </a:defRPr>
            </a:lvl8pPr>
            <a:lvl9pPr lvl="8" rtl="0">
              <a:spcBef>
                <a:spcPts val="0"/>
              </a:spcBef>
              <a:spcAft>
                <a:spcPts val="0"/>
              </a:spcAft>
              <a:buClr>
                <a:srgbClr val="FFFFFF"/>
              </a:buClr>
              <a:buSzPts val="3200"/>
              <a:buFont typeface="Lato"/>
              <a:buNone/>
              <a:defRPr sz="3200">
                <a:solidFill>
                  <a:srgbClr val="FFFFFF"/>
                </a:solidFill>
                <a:latin typeface="Lato"/>
                <a:ea typeface="Lato"/>
                <a:cs typeface="Lato"/>
                <a:sym typeface="Lato"/>
              </a:defRPr>
            </a:lvl9pPr>
          </a:lstStyle>
          <a:p>
            <a:endParaRPr/>
          </a:p>
        </p:txBody>
      </p:sp>
      <p:sp>
        <p:nvSpPr>
          <p:cNvPr id="103" name="Google Shape;103;p17"/>
          <p:cNvSpPr txBox="1">
            <a:spLocks noGrp="1"/>
          </p:cNvSpPr>
          <p:nvPr>
            <p:ph type="body" idx="1"/>
          </p:nvPr>
        </p:nvSpPr>
        <p:spPr>
          <a:xfrm>
            <a:off x="311700" y="1152469"/>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Font typeface="Lato"/>
              <a:buChar char="●"/>
              <a:defRPr>
                <a:latin typeface="Lato"/>
                <a:ea typeface="Lato"/>
                <a:cs typeface="Lato"/>
                <a:sym typeface="Lato"/>
              </a:defRPr>
            </a:lvl1pPr>
            <a:lvl2pPr marL="914400" lvl="1" indent="-317500" rtl="0">
              <a:spcBef>
                <a:spcPts val="1600"/>
              </a:spcBef>
              <a:spcAft>
                <a:spcPts val="0"/>
              </a:spcAft>
              <a:buSzPts val="1400"/>
              <a:buFont typeface="Lato"/>
              <a:buChar char="○"/>
              <a:defRPr>
                <a:latin typeface="Lato"/>
                <a:ea typeface="Lato"/>
                <a:cs typeface="Lato"/>
                <a:sym typeface="Lato"/>
              </a:defRPr>
            </a:lvl2pPr>
            <a:lvl3pPr marL="1371600" lvl="2" indent="-317500" rtl="0">
              <a:spcBef>
                <a:spcPts val="1600"/>
              </a:spcBef>
              <a:spcAft>
                <a:spcPts val="0"/>
              </a:spcAft>
              <a:buSzPts val="1400"/>
              <a:buFont typeface="Lato"/>
              <a:buChar char="■"/>
              <a:defRPr>
                <a:latin typeface="Lato"/>
                <a:ea typeface="Lato"/>
                <a:cs typeface="Lato"/>
                <a:sym typeface="Lato"/>
              </a:defRPr>
            </a:lvl3pPr>
            <a:lvl4pPr marL="1828800" lvl="3" indent="-317500" rtl="0">
              <a:spcBef>
                <a:spcPts val="1600"/>
              </a:spcBef>
              <a:spcAft>
                <a:spcPts val="0"/>
              </a:spcAft>
              <a:buSzPts val="1400"/>
              <a:buFont typeface="Lato"/>
              <a:buChar char="●"/>
              <a:defRPr>
                <a:latin typeface="Lato"/>
                <a:ea typeface="Lato"/>
                <a:cs typeface="Lato"/>
                <a:sym typeface="Lato"/>
              </a:defRPr>
            </a:lvl4pPr>
            <a:lvl5pPr marL="2286000" lvl="4" indent="-317500" rtl="0">
              <a:spcBef>
                <a:spcPts val="1600"/>
              </a:spcBef>
              <a:spcAft>
                <a:spcPts val="0"/>
              </a:spcAft>
              <a:buSzPts val="1400"/>
              <a:buFont typeface="Lato"/>
              <a:buChar char="○"/>
              <a:defRPr>
                <a:latin typeface="Lato"/>
                <a:ea typeface="Lato"/>
                <a:cs typeface="Lato"/>
                <a:sym typeface="Lato"/>
              </a:defRPr>
            </a:lvl5pPr>
            <a:lvl6pPr marL="2743200" lvl="5" indent="-317500" rtl="0">
              <a:spcBef>
                <a:spcPts val="1600"/>
              </a:spcBef>
              <a:spcAft>
                <a:spcPts val="0"/>
              </a:spcAft>
              <a:buSzPts val="1400"/>
              <a:buFont typeface="Lato"/>
              <a:buChar char="■"/>
              <a:defRPr>
                <a:latin typeface="Lato"/>
                <a:ea typeface="Lato"/>
                <a:cs typeface="Lato"/>
                <a:sym typeface="Lato"/>
              </a:defRPr>
            </a:lvl6pPr>
            <a:lvl7pPr marL="3200400" lvl="6" indent="-317500" rtl="0">
              <a:spcBef>
                <a:spcPts val="1600"/>
              </a:spcBef>
              <a:spcAft>
                <a:spcPts val="0"/>
              </a:spcAft>
              <a:buSzPts val="1400"/>
              <a:buFont typeface="Lato"/>
              <a:buChar char="●"/>
              <a:defRPr>
                <a:latin typeface="Lato"/>
                <a:ea typeface="Lato"/>
                <a:cs typeface="Lato"/>
                <a:sym typeface="Lato"/>
              </a:defRPr>
            </a:lvl7pPr>
            <a:lvl8pPr marL="3657600" lvl="7" indent="-317500" rtl="0">
              <a:spcBef>
                <a:spcPts val="1600"/>
              </a:spcBef>
              <a:spcAft>
                <a:spcPts val="0"/>
              </a:spcAft>
              <a:buSzPts val="1400"/>
              <a:buFont typeface="Lato"/>
              <a:buChar char="○"/>
              <a:defRPr>
                <a:latin typeface="Lato"/>
                <a:ea typeface="Lato"/>
                <a:cs typeface="Lato"/>
                <a:sym typeface="Lato"/>
              </a:defRPr>
            </a:lvl8pPr>
            <a:lvl9pPr marL="4114800" lvl="8" indent="-317500" rtl="0">
              <a:spcBef>
                <a:spcPts val="1600"/>
              </a:spcBef>
              <a:spcAft>
                <a:spcPts val="1600"/>
              </a:spcAft>
              <a:buSzPts val="1400"/>
              <a:buFont typeface="Lato"/>
              <a:buChar char="■"/>
              <a:defRPr>
                <a:latin typeface="Lato"/>
                <a:ea typeface="Lato"/>
                <a:cs typeface="Lato"/>
                <a:sym typeface="Lato"/>
              </a:defRPr>
            </a:lvl9pPr>
          </a:lstStyle>
          <a:p>
            <a:endParaRPr/>
          </a:p>
        </p:txBody>
      </p:sp>
      <p:sp>
        <p:nvSpPr>
          <p:cNvPr id="104" name="Google Shape;104;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Lato"/>
                <a:ea typeface="Lato"/>
                <a:cs typeface="Lato"/>
                <a:sym typeface="Lato"/>
              </a:defRPr>
            </a:lvl1pPr>
            <a:lvl2pPr lvl="1">
              <a:buNone/>
              <a:defRPr sz="1300">
                <a:latin typeface="Lato"/>
                <a:ea typeface="Lato"/>
                <a:cs typeface="Lato"/>
                <a:sym typeface="Lato"/>
              </a:defRPr>
            </a:lvl2pPr>
            <a:lvl3pPr lvl="2">
              <a:buNone/>
              <a:defRPr sz="1300">
                <a:latin typeface="Lato"/>
                <a:ea typeface="Lato"/>
                <a:cs typeface="Lato"/>
                <a:sym typeface="Lato"/>
              </a:defRPr>
            </a:lvl3pPr>
            <a:lvl4pPr lvl="3">
              <a:buNone/>
              <a:defRPr sz="1300">
                <a:latin typeface="Lato"/>
                <a:ea typeface="Lato"/>
                <a:cs typeface="Lato"/>
                <a:sym typeface="Lato"/>
              </a:defRPr>
            </a:lvl4pPr>
            <a:lvl5pPr lvl="4">
              <a:buNone/>
              <a:defRPr sz="1300">
                <a:latin typeface="Lato"/>
                <a:ea typeface="Lato"/>
                <a:cs typeface="Lato"/>
                <a:sym typeface="Lato"/>
              </a:defRPr>
            </a:lvl5pPr>
            <a:lvl6pPr lvl="5">
              <a:buNone/>
              <a:defRPr sz="1300">
                <a:latin typeface="Lato"/>
                <a:ea typeface="Lato"/>
                <a:cs typeface="Lato"/>
                <a:sym typeface="Lato"/>
              </a:defRPr>
            </a:lvl6pPr>
            <a:lvl7pPr lvl="6">
              <a:buNone/>
              <a:defRPr sz="1300">
                <a:latin typeface="Lato"/>
                <a:ea typeface="Lato"/>
                <a:cs typeface="Lato"/>
                <a:sym typeface="Lato"/>
              </a:defRPr>
            </a:lvl7pPr>
            <a:lvl8pPr lvl="7">
              <a:buNone/>
              <a:defRPr sz="1300">
                <a:latin typeface="Lato"/>
                <a:ea typeface="Lato"/>
                <a:cs typeface="Lato"/>
                <a:sym typeface="Lato"/>
              </a:defRPr>
            </a:lvl8pPr>
            <a:lvl9pPr lvl="8">
              <a:buNone/>
              <a:defRPr sz="1300">
                <a:latin typeface="Lato"/>
                <a:ea typeface="Lato"/>
                <a:cs typeface="Lato"/>
                <a:sym typeface="Lato"/>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5"/>
        <p:cNvGrpSpPr/>
        <p:nvPr/>
      </p:nvGrpSpPr>
      <p:grpSpPr>
        <a:xfrm>
          <a:off x="0" y="0"/>
          <a:ext cx="0" cy="0"/>
          <a:chOff x="0" y="0"/>
          <a:chExt cx="0" cy="0"/>
        </a:xfrm>
      </p:grpSpPr>
      <p:sp>
        <p:nvSpPr>
          <p:cNvPr id="106" name="Google Shape;106;p18"/>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Lato"/>
              <a:buChar char="●"/>
              <a:defRPr sz="1400">
                <a:latin typeface="Lato"/>
                <a:ea typeface="Lato"/>
                <a:cs typeface="Lato"/>
                <a:sym typeface="Lato"/>
              </a:defRPr>
            </a:lvl1pPr>
            <a:lvl2pPr marL="914400" lvl="1" indent="-304800" rtl="0">
              <a:spcBef>
                <a:spcPts val="1600"/>
              </a:spcBef>
              <a:spcAft>
                <a:spcPts val="0"/>
              </a:spcAft>
              <a:buSzPts val="1200"/>
              <a:buFont typeface="Lato"/>
              <a:buChar char="○"/>
              <a:defRPr sz="1200">
                <a:latin typeface="Lato"/>
                <a:ea typeface="Lato"/>
                <a:cs typeface="Lato"/>
                <a:sym typeface="Lato"/>
              </a:defRPr>
            </a:lvl2pPr>
            <a:lvl3pPr marL="1371600" lvl="2" indent="-304800" rtl="0">
              <a:spcBef>
                <a:spcPts val="1600"/>
              </a:spcBef>
              <a:spcAft>
                <a:spcPts val="0"/>
              </a:spcAft>
              <a:buSzPts val="1200"/>
              <a:buFont typeface="Lato"/>
              <a:buChar char="■"/>
              <a:defRPr sz="1200">
                <a:latin typeface="Lato"/>
                <a:ea typeface="Lato"/>
                <a:cs typeface="Lato"/>
                <a:sym typeface="Lato"/>
              </a:defRPr>
            </a:lvl3pPr>
            <a:lvl4pPr marL="1828800" lvl="3" indent="-304800" rtl="0">
              <a:spcBef>
                <a:spcPts val="1600"/>
              </a:spcBef>
              <a:spcAft>
                <a:spcPts val="0"/>
              </a:spcAft>
              <a:buSzPts val="1200"/>
              <a:buFont typeface="Lato"/>
              <a:buChar char="●"/>
              <a:defRPr sz="1200">
                <a:latin typeface="Lato"/>
                <a:ea typeface="Lato"/>
                <a:cs typeface="Lato"/>
                <a:sym typeface="Lato"/>
              </a:defRPr>
            </a:lvl4pPr>
            <a:lvl5pPr marL="2286000" lvl="4" indent="-304800" rtl="0">
              <a:spcBef>
                <a:spcPts val="1600"/>
              </a:spcBef>
              <a:spcAft>
                <a:spcPts val="0"/>
              </a:spcAft>
              <a:buSzPts val="1200"/>
              <a:buFont typeface="Lato"/>
              <a:buChar char="○"/>
              <a:defRPr sz="1200">
                <a:latin typeface="Lato"/>
                <a:ea typeface="Lato"/>
                <a:cs typeface="Lato"/>
                <a:sym typeface="Lato"/>
              </a:defRPr>
            </a:lvl5pPr>
            <a:lvl6pPr marL="2743200" lvl="5" indent="-304800" rtl="0">
              <a:spcBef>
                <a:spcPts val="1600"/>
              </a:spcBef>
              <a:spcAft>
                <a:spcPts val="0"/>
              </a:spcAft>
              <a:buSzPts val="1200"/>
              <a:buFont typeface="Lato"/>
              <a:buChar char="■"/>
              <a:defRPr sz="1200">
                <a:latin typeface="Lato"/>
                <a:ea typeface="Lato"/>
                <a:cs typeface="Lato"/>
                <a:sym typeface="Lato"/>
              </a:defRPr>
            </a:lvl6pPr>
            <a:lvl7pPr marL="3200400" lvl="6" indent="-304800" rtl="0">
              <a:spcBef>
                <a:spcPts val="1600"/>
              </a:spcBef>
              <a:spcAft>
                <a:spcPts val="0"/>
              </a:spcAft>
              <a:buSzPts val="1200"/>
              <a:buFont typeface="Lato"/>
              <a:buChar char="●"/>
              <a:defRPr sz="1200">
                <a:latin typeface="Lato"/>
                <a:ea typeface="Lato"/>
                <a:cs typeface="Lato"/>
                <a:sym typeface="Lato"/>
              </a:defRPr>
            </a:lvl7pPr>
            <a:lvl8pPr marL="3657600" lvl="7" indent="-304800" rtl="0">
              <a:spcBef>
                <a:spcPts val="1600"/>
              </a:spcBef>
              <a:spcAft>
                <a:spcPts val="0"/>
              </a:spcAft>
              <a:buSzPts val="1200"/>
              <a:buFont typeface="Lato"/>
              <a:buChar char="○"/>
              <a:defRPr sz="1200">
                <a:latin typeface="Lato"/>
                <a:ea typeface="Lato"/>
                <a:cs typeface="Lato"/>
                <a:sym typeface="Lato"/>
              </a:defRPr>
            </a:lvl8pPr>
            <a:lvl9pPr marL="4114800" lvl="8" indent="-304800" rtl="0">
              <a:spcBef>
                <a:spcPts val="1600"/>
              </a:spcBef>
              <a:spcAft>
                <a:spcPts val="1600"/>
              </a:spcAft>
              <a:buSzPts val="1200"/>
              <a:buFont typeface="Lato"/>
              <a:buChar char="■"/>
              <a:defRPr sz="1200">
                <a:latin typeface="Lato"/>
                <a:ea typeface="Lato"/>
                <a:cs typeface="Lato"/>
                <a:sym typeface="Lato"/>
              </a:defRPr>
            </a:lvl9pPr>
          </a:lstStyle>
          <a:p>
            <a:endParaRPr/>
          </a:p>
        </p:txBody>
      </p:sp>
      <p:sp>
        <p:nvSpPr>
          <p:cNvPr id="107" name="Google Shape;107;p18"/>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Lato"/>
              <a:buChar char="●"/>
              <a:defRPr sz="1400">
                <a:latin typeface="Lato"/>
                <a:ea typeface="Lato"/>
                <a:cs typeface="Lato"/>
                <a:sym typeface="Lato"/>
              </a:defRPr>
            </a:lvl1pPr>
            <a:lvl2pPr marL="914400" lvl="1" indent="-304800" rtl="0">
              <a:spcBef>
                <a:spcPts val="1600"/>
              </a:spcBef>
              <a:spcAft>
                <a:spcPts val="0"/>
              </a:spcAft>
              <a:buSzPts val="1200"/>
              <a:buFont typeface="Lato"/>
              <a:buChar char="○"/>
              <a:defRPr sz="1200">
                <a:latin typeface="Lato"/>
                <a:ea typeface="Lato"/>
                <a:cs typeface="Lato"/>
                <a:sym typeface="Lato"/>
              </a:defRPr>
            </a:lvl2pPr>
            <a:lvl3pPr marL="1371600" lvl="2" indent="-304800" rtl="0">
              <a:spcBef>
                <a:spcPts val="1600"/>
              </a:spcBef>
              <a:spcAft>
                <a:spcPts val="0"/>
              </a:spcAft>
              <a:buSzPts val="1200"/>
              <a:buFont typeface="Lato"/>
              <a:buChar char="■"/>
              <a:defRPr sz="1200">
                <a:latin typeface="Lato"/>
                <a:ea typeface="Lato"/>
                <a:cs typeface="Lato"/>
                <a:sym typeface="Lato"/>
              </a:defRPr>
            </a:lvl3pPr>
            <a:lvl4pPr marL="1828800" lvl="3" indent="-304800" rtl="0">
              <a:spcBef>
                <a:spcPts val="1600"/>
              </a:spcBef>
              <a:spcAft>
                <a:spcPts val="0"/>
              </a:spcAft>
              <a:buSzPts val="1200"/>
              <a:buFont typeface="Lato"/>
              <a:buChar char="●"/>
              <a:defRPr sz="1200">
                <a:latin typeface="Lato"/>
                <a:ea typeface="Lato"/>
                <a:cs typeface="Lato"/>
                <a:sym typeface="Lato"/>
              </a:defRPr>
            </a:lvl4pPr>
            <a:lvl5pPr marL="2286000" lvl="4" indent="-304800" rtl="0">
              <a:spcBef>
                <a:spcPts val="1600"/>
              </a:spcBef>
              <a:spcAft>
                <a:spcPts val="0"/>
              </a:spcAft>
              <a:buSzPts val="1200"/>
              <a:buFont typeface="Lato"/>
              <a:buChar char="○"/>
              <a:defRPr sz="1200">
                <a:latin typeface="Lato"/>
                <a:ea typeface="Lato"/>
                <a:cs typeface="Lato"/>
                <a:sym typeface="Lato"/>
              </a:defRPr>
            </a:lvl5pPr>
            <a:lvl6pPr marL="2743200" lvl="5" indent="-304800" rtl="0">
              <a:spcBef>
                <a:spcPts val="1600"/>
              </a:spcBef>
              <a:spcAft>
                <a:spcPts val="0"/>
              </a:spcAft>
              <a:buSzPts val="1200"/>
              <a:buFont typeface="Lato"/>
              <a:buChar char="■"/>
              <a:defRPr sz="1200">
                <a:latin typeface="Lato"/>
                <a:ea typeface="Lato"/>
                <a:cs typeface="Lato"/>
                <a:sym typeface="Lato"/>
              </a:defRPr>
            </a:lvl6pPr>
            <a:lvl7pPr marL="3200400" lvl="6" indent="-304800" rtl="0">
              <a:spcBef>
                <a:spcPts val="1600"/>
              </a:spcBef>
              <a:spcAft>
                <a:spcPts val="0"/>
              </a:spcAft>
              <a:buSzPts val="1200"/>
              <a:buFont typeface="Lato"/>
              <a:buChar char="●"/>
              <a:defRPr sz="1200">
                <a:latin typeface="Lato"/>
                <a:ea typeface="Lato"/>
                <a:cs typeface="Lato"/>
                <a:sym typeface="Lato"/>
              </a:defRPr>
            </a:lvl7pPr>
            <a:lvl8pPr marL="3657600" lvl="7" indent="-304800" rtl="0">
              <a:spcBef>
                <a:spcPts val="1600"/>
              </a:spcBef>
              <a:spcAft>
                <a:spcPts val="0"/>
              </a:spcAft>
              <a:buSzPts val="1200"/>
              <a:buFont typeface="Lato"/>
              <a:buChar char="○"/>
              <a:defRPr sz="1200">
                <a:latin typeface="Lato"/>
                <a:ea typeface="Lato"/>
                <a:cs typeface="Lato"/>
                <a:sym typeface="Lato"/>
              </a:defRPr>
            </a:lvl8pPr>
            <a:lvl9pPr marL="4114800" lvl="8" indent="-304800" rtl="0">
              <a:spcBef>
                <a:spcPts val="1600"/>
              </a:spcBef>
              <a:spcAft>
                <a:spcPts val="1600"/>
              </a:spcAft>
              <a:buSzPts val="1200"/>
              <a:buFont typeface="Lato"/>
              <a:buChar char="■"/>
              <a:defRPr sz="1200">
                <a:latin typeface="Lato"/>
                <a:ea typeface="Lato"/>
                <a:cs typeface="Lato"/>
                <a:sym typeface="Lato"/>
              </a:defRPr>
            </a:lvl9pPr>
          </a:lstStyle>
          <a:p>
            <a:endParaRPr/>
          </a:p>
        </p:txBody>
      </p:sp>
      <p:sp>
        <p:nvSpPr>
          <p:cNvPr id="108" name="Google Shape;108;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TW"/>
              <a:t>‹#›</a:t>
            </a:fld>
            <a:endParaRPr/>
          </a:p>
        </p:txBody>
      </p:sp>
      <p:sp>
        <p:nvSpPr>
          <p:cNvPr id="109" name="Google Shape;109;p18"/>
          <p:cNvSpPr txBox="1">
            <a:spLocks noGrp="1"/>
          </p:cNvSpPr>
          <p:nvPr>
            <p:ph type="title"/>
          </p:nvPr>
        </p:nvSpPr>
        <p:spPr>
          <a:xfrm>
            <a:off x="311700" y="252500"/>
            <a:ext cx="8520600" cy="572700"/>
          </a:xfrm>
          <a:prstGeom prst="rect">
            <a:avLst/>
          </a:prstGeom>
          <a:solidFill>
            <a:srgbClr val="7ACDC5"/>
          </a:solidFill>
          <a:ln w="114300" cap="flat" cmpd="sng">
            <a:solidFill>
              <a:srgbClr val="7ACDC5"/>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Clr>
                <a:srgbClr val="FFFFFF"/>
              </a:buClr>
              <a:buSzPts val="3200"/>
              <a:buFont typeface="Lato"/>
              <a:buNone/>
              <a:defRPr sz="3200">
                <a:solidFill>
                  <a:srgbClr val="FFFFFF"/>
                </a:solidFill>
                <a:latin typeface="Lato"/>
                <a:ea typeface="Lato"/>
                <a:cs typeface="Lato"/>
                <a:sym typeface="Lato"/>
              </a:defRPr>
            </a:lvl1pPr>
            <a:lvl2pPr lvl="1" rtl="0">
              <a:spcBef>
                <a:spcPts val="0"/>
              </a:spcBef>
              <a:spcAft>
                <a:spcPts val="0"/>
              </a:spcAft>
              <a:buClr>
                <a:srgbClr val="FFFFFF"/>
              </a:buClr>
              <a:buSzPts val="3200"/>
              <a:buFont typeface="Lato"/>
              <a:buNone/>
              <a:defRPr sz="3200">
                <a:solidFill>
                  <a:srgbClr val="FFFFFF"/>
                </a:solidFill>
                <a:latin typeface="Lato"/>
                <a:ea typeface="Lato"/>
                <a:cs typeface="Lato"/>
                <a:sym typeface="Lato"/>
              </a:defRPr>
            </a:lvl2pPr>
            <a:lvl3pPr lvl="2" rtl="0">
              <a:spcBef>
                <a:spcPts val="0"/>
              </a:spcBef>
              <a:spcAft>
                <a:spcPts val="0"/>
              </a:spcAft>
              <a:buClr>
                <a:srgbClr val="FFFFFF"/>
              </a:buClr>
              <a:buSzPts val="3200"/>
              <a:buFont typeface="Lato"/>
              <a:buNone/>
              <a:defRPr sz="3200">
                <a:solidFill>
                  <a:srgbClr val="FFFFFF"/>
                </a:solidFill>
                <a:latin typeface="Lato"/>
                <a:ea typeface="Lato"/>
                <a:cs typeface="Lato"/>
                <a:sym typeface="Lato"/>
              </a:defRPr>
            </a:lvl3pPr>
            <a:lvl4pPr lvl="3" rtl="0">
              <a:spcBef>
                <a:spcPts val="0"/>
              </a:spcBef>
              <a:spcAft>
                <a:spcPts val="0"/>
              </a:spcAft>
              <a:buClr>
                <a:srgbClr val="FFFFFF"/>
              </a:buClr>
              <a:buSzPts val="3200"/>
              <a:buFont typeface="Lato"/>
              <a:buNone/>
              <a:defRPr sz="3200">
                <a:solidFill>
                  <a:srgbClr val="FFFFFF"/>
                </a:solidFill>
                <a:latin typeface="Lato"/>
                <a:ea typeface="Lato"/>
                <a:cs typeface="Lato"/>
                <a:sym typeface="Lato"/>
              </a:defRPr>
            </a:lvl4pPr>
            <a:lvl5pPr lvl="4" rtl="0">
              <a:spcBef>
                <a:spcPts val="0"/>
              </a:spcBef>
              <a:spcAft>
                <a:spcPts val="0"/>
              </a:spcAft>
              <a:buClr>
                <a:srgbClr val="FFFFFF"/>
              </a:buClr>
              <a:buSzPts val="3200"/>
              <a:buFont typeface="Lato"/>
              <a:buNone/>
              <a:defRPr sz="3200">
                <a:solidFill>
                  <a:srgbClr val="FFFFFF"/>
                </a:solidFill>
                <a:latin typeface="Lato"/>
                <a:ea typeface="Lato"/>
                <a:cs typeface="Lato"/>
                <a:sym typeface="Lato"/>
              </a:defRPr>
            </a:lvl5pPr>
            <a:lvl6pPr lvl="5" rtl="0">
              <a:spcBef>
                <a:spcPts val="0"/>
              </a:spcBef>
              <a:spcAft>
                <a:spcPts val="0"/>
              </a:spcAft>
              <a:buClr>
                <a:srgbClr val="FFFFFF"/>
              </a:buClr>
              <a:buSzPts val="3200"/>
              <a:buFont typeface="Lato"/>
              <a:buNone/>
              <a:defRPr sz="3200">
                <a:solidFill>
                  <a:srgbClr val="FFFFFF"/>
                </a:solidFill>
                <a:latin typeface="Lato"/>
                <a:ea typeface="Lato"/>
                <a:cs typeface="Lato"/>
                <a:sym typeface="Lato"/>
              </a:defRPr>
            </a:lvl6pPr>
            <a:lvl7pPr lvl="6" rtl="0">
              <a:spcBef>
                <a:spcPts val="0"/>
              </a:spcBef>
              <a:spcAft>
                <a:spcPts val="0"/>
              </a:spcAft>
              <a:buClr>
                <a:srgbClr val="FFFFFF"/>
              </a:buClr>
              <a:buSzPts val="3200"/>
              <a:buFont typeface="Lato"/>
              <a:buNone/>
              <a:defRPr sz="3200">
                <a:solidFill>
                  <a:srgbClr val="FFFFFF"/>
                </a:solidFill>
                <a:latin typeface="Lato"/>
                <a:ea typeface="Lato"/>
                <a:cs typeface="Lato"/>
                <a:sym typeface="Lato"/>
              </a:defRPr>
            </a:lvl7pPr>
            <a:lvl8pPr lvl="7" rtl="0">
              <a:spcBef>
                <a:spcPts val="0"/>
              </a:spcBef>
              <a:spcAft>
                <a:spcPts val="0"/>
              </a:spcAft>
              <a:buClr>
                <a:srgbClr val="FFFFFF"/>
              </a:buClr>
              <a:buSzPts val="3200"/>
              <a:buFont typeface="Lato"/>
              <a:buNone/>
              <a:defRPr sz="3200">
                <a:solidFill>
                  <a:srgbClr val="FFFFFF"/>
                </a:solidFill>
                <a:latin typeface="Lato"/>
                <a:ea typeface="Lato"/>
                <a:cs typeface="Lato"/>
                <a:sym typeface="Lato"/>
              </a:defRPr>
            </a:lvl8pPr>
            <a:lvl9pPr lvl="8" rtl="0">
              <a:spcBef>
                <a:spcPts val="0"/>
              </a:spcBef>
              <a:spcAft>
                <a:spcPts val="0"/>
              </a:spcAft>
              <a:buClr>
                <a:srgbClr val="FFFFFF"/>
              </a:buClr>
              <a:buSzPts val="3200"/>
              <a:buFont typeface="Lato"/>
              <a:buNone/>
              <a:defRPr sz="3200">
                <a:solidFill>
                  <a:srgbClr val="FFFFFF"/>
                </a:solidFill>
                <a:latin typeface="Lato"/>
                <a:ea typeface="Lato"/>
                <a:cs typeface="Lato"/>
                <a:sym typeface="Lato"/>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10"/>
        <p:cNvGrpSpPr/>
        <p:nvPr/>
      </p:nvGrpSpPr>
      <p:grpSpPr>
        <a:xfrm>
          <a:off x="0" y="0"/>
          <a:ext cx="0" cy="0"/>
          <a:chOff x="0" y="0"/>
          <a:chExt cx="0" cy="0"/>
        </a:xfrm>
      </p:grpSpPr>
      <p:sp>
        <p:nvSpPr>
          <p:cNvPr id="111" name="Google Shape;111;p19"/>
          <p:cNvSpPr/>
          <p:nvPr/>
        </p:nvSpPr>
        <p:spPr>
          <a:xfrm>
            <a:off x="409475" y="-14975"/>
            <a:ext cx="43113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9"/>
          <p:cNvSpPr txBox="1">
            <a:spLocks noGrp="1"/>
          </p:cNvSpPr>
          <p:nvPr>
            <p:ph type="body" idx="1"/>
          </p:nvPr>
        </p:nvSpPr>
        <p:spPr>
          <a:xfrm>
            <a:off x="4970375" y="1152469"/>
            <a:ext cx="37857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Lato"/>
              <a:buChar char="●"/>
              <a:defRPr sz="1400">
                <a:latin typeface="Lato"/>
                <a:ea typeface="Lato"/>
                <a:cs typeface="Lato"/>
                <a:sym typeface="Lato"/>
              </a:defRPr>
            </a:lvl1pPr>
            <a:lvl2pPr marL="914400" lvl="1" indent="-304800" rtl="0">
              <a:spcBef>
                <a:spcPts val="1600"/>
              </a:spcBef>
              <a:spcAft>
                <a:spcPts val="0"/>
              </a:spcAft>
              <a:buSzPts val="1200"/>
              <a:buFont typeface="Lato"/>
              <a:buChar char="○"/>
              <a:defRPr sz="1200">
                <a:latin typeface="Lato"/>
                <a:ea typeface="Lato"/>
                <a:cs typeface="Lato"/>
                <a:sym typeface="Lato"/>
              </a:defRPr>
            </a:lvl2pPr>
            <a:lvl3pPr marL="1371600" lvl="2" indent="-304800" rtl="0">
              <a:spcBef>
                <a:spcPts val="1600"/>
              </a:spcBef>
              <a:spcAft>
                <a:spcPts val="0"/>
              </a:spcAft>
              <a:buSzPts val="1200"/>
              <a:buFont typeface="Lato"/>
              <a:buChar char="■"/>
              <a:defRPr sz="1200">
                <a:latin typeface="Lato"/>
                <a:ea typeface="Lato"/>
                <a:cs typeface="Lato"/>
                <a:sym typeface="Lato"/>
              </a:defRPr>
            </a:lvl3pPr>
            <a:lvl4pPr marL="1828800" lvl="3" indent="-304800" rtl="0">
              <a:spcBef>
                <a:spcPts val="1600"/>
              </a:spcBef>
              <a:spcAft>
                <a:spcPts val="0"/>
              </a:spcAft>
              <a:buSzPts val="1200"/>
              <a:buFont typeface="Lato"/>
              <a:buChar char="●"/>
              <a:defRPr sz="1200">
                <a:latin typeface="Lato"/>
                <a:ea typeface="Lato"/>
                <a:cs typeface="Lato"/>
                <a:sym typeface="Lato"/>
              </a:defRPr>
            </a:lvl4pPr>
            <a:lvl5pPr marL="2286000" lvl="4" indent="-304800" rtl="0">
              <a:spcBef>
                <a:spcPts val="1600"/>
              </a:spcBef>
              <a:spcAft>
                <a:spcPts val="0"/>
              </a:spcAft>
              <a:buSzPts val="1200"/>
              <a:buFont typeface="Lato"/>
              <a:buChar char="○"/>
              <a:defRPr sz="1200">
                <a:latin typeface="Lato"/>
                <a:ea typeface="Lato"/>
                <a:cs typeface="Lato"/>
                <a:sym typeface="Lato"/>
              </a:defRPr>
            </a:lvl5pPr>
            <a:lvl6pPr marL="2743200" lvl="5" indent="-304800" rtl="0">
              <a:spcBef>
                <a:spcPts val="1600"/>
              </a:spcBef>
              <a:spcAft>
                <a:spcPts val="0"/>
              </a:spcAft>
              <a:buSzPts val="1200"/>
              <a:buFont typeface="Lato"/>
              <a:buChar char="■"/>
              <a:defRPr sz="1200">
                <a:latin typeface="Lato"/>
                <a:ea typeface="Lato"/>
                <a:cs typeface="Lato"/>
                <a:sym typeface="Lato"/>
              </a:defRPr>
            </a:lvl6pPr>
            <a:lvl7pPr marL="3200400" lvl="6" indent="-304800" rtl="0">
              <a:spcBef>
                <a:spcPts val="1600"/>
              </a:spcBef>
              <a:spcAft>
                <a:spcPts val="0"/>
              </a:spcAft>
              <a:buSzPts val="1200"/>
              <a:buFont typeface="Lato"/>
              <a:buChar char="●"/>
              <a:defRPr sz="1200">
                <a:latin typeface="Lato"/>
                <a:ea typeface="Lato"/>
                <a:cs typeface="Lato"/>
                <a:sym typeface="Lato"/>
              </a:defRPr>
            </a:lvl7pPr>
            <a:lvl8pPr marL="3657600" lvl="7" indent="-304800" rtl="0">
              <a:spcBef>
                <a:spcPts val="1600"/>
              </a:spcBef>
              <a:spcAft>
                <a:spcPts val="0"/>
              </a:spcAft>
              <a:buSzPts val="1200"/>
              <a:buFont typeface="Lato"/>
              <a:buChar char="○"/>
              <a:defRPr sz="1200">
                <a:latin typeface="Lato"/>
                <a:ea typeface="Lato"/>
                <a:cs typeface="Lato"/>
                <a:sym typeface="Lato"/>
              </a:defRPr>
            </a:lvl8pPr>
            <a:lvl9pPr marL="4114800" lvl="8" indent="-304800" rtl="0">
              <a:spcBef>
                <a:spcPts val="1600"/>
              </a:spcBef>
              <a:spcAft>
                <a:spcPts val="1600"/>
              </a:spcAft>
              <a:buSzPts val="1200"/>
              <a:buFont typeface="Lato"/>
              <a:buChar char="■"/>
              <a:defRPr sz="1200">
                <a:latin typeface="Lato"/>
                <a:ea typeface="Lato"/>
                <a:cs typeface="Lato"/>
                <a:sym typeface="Lato"/>
              </a:defRPr>
            </a:lvl9pPr>
          </a:lstStyle>
          <a:p>
            <a:endParaRPr/>
          </a:p>
        </p:txBody>
      </p:sp>
      <p:sp>
        <p:nvSpPr>
          <p:cNvPr id="113" name="Google Shape;113;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TW"/>
              <a:t>‹#›</a:t>
            </a:fld>
            <a:endParaRPr/>
          </a:p>
        </p:txBody>
      </p:sp>
      <p:sp>
        <p:nvSpPr>
          <p:cNvPr id="114" name="Google Shape;114;p19"/>
          <p:cNvSpPr txBox="1">
            <a:spLocks noGrp="1"/>
          </p:cNvSpPr>
          <p:nvPr>
            <p:ph type="title"/>
          </p:nvPr>
        </p:nvSpPr>
        <p:spPr>
          <a:xfrm>
            <a:off x="0" y="252506"/>
            <a:ext cx="9144000" cy="572700"/>
          </a:xfrm>
          <a:prstGeom prst="rect">
            <a:avLst/>
          </a:prstGeom>
          <a:solidFill>
            <a:srgbClr val="7ACDC5"/>
          </a:solidFill>
          <a:ln>
            <a:noFill/>
          </a:ln>
        </p:spPr>
        <p:txBody>
          <a:bodyPr spcFirstLastPara="1" wrap="square" lIns="91425" tIns="91425" rIns="91425" bIns="91425" anchor="ctr" anchorCtr="0">
            <a:noAutofit/>
          </a:bodyPr>
          <a:lstStyle>
            <a:lvl1pPr lvl="0" rtl="0">
              <a:spcBef>
                <a:spcPts val="0"/>
              </a:spcBef>
              <a:spcAft>
                <a:spcPts val="0"/>
              </a:spcAft>
              <a:buClr>
                <a:srgbClr val="FFFFFF"/>
              </a:buClr>
              <a:buSzPts val="3200"/>
              <a:buFont typeface="Lato"/>
              <a:buNone/>
              <a:defRPr sz="3200">
                <a:solidFill>
                  <a:srgbClr val="FFFFFF"/>
                </a:solidFill>
                <a:latin typeface="Lato"/>
                <a:ea typeface="Lato"/>
                <a:cs typeface="Lato"/>
                <a:sym typeface="Lato"/>
              </a:defRPr>
            </a:lvl1pPr>
            <a:lvl2pPr lvl="1" rtl="0">
              <a:spcBef>
                <a:spcPts val="0"/>
              </a:spcBef>
              <a:spcAft>
                <a:spcPts val="0"/>
              </a:spcAft>
              <a:buClr>
                <a:srgbClr val="FFFFFF"/>
              </a:buClr>
              <a:buSzPts val="3200"/>
              <a:buFont typeface="Lato"/>
              <a:buNone/>
              <a:defRPr sz="3200">
                <a:solidFill>
                  <a:srgbClr val="FFFFFF"/>
                </a:solidFill>
                <a:latin typeface="Lato"/>
                <a:ea typeface="Lato"/>
                <a:cs typeface="Lato"/>
                <a:sym typeface="Lato"/>
              </a:defRPr>
            </a:lvl2pPr>
            <a:lvl3pPr lvl="2" rtl="0">
              <a:spcBef>
                <a:spcPts val="0"/>
              </a:spcBef>
              <a:spcAft>
                <a:spcPts val="0"/>
              </a:spcAft>
              <a:buClr>
                <a:srgbClr val="FFFFFF"/>
              </a:buClr>
              <a:buSzPts val="3200"/>
              <a:buFont typeface="Lato"/>
              <a:buNone/>
              <a:defRPr sz="3200">
                <a:solidFill>
                  <a:srgbClr val="FFFFFF"/>
                </a:solidFill>
                <a:latin typeface="Lato"/>
                <a:ea typeface="Lato"/>
                <a:cs typeface="Lato"/>
                <a:sym typeface="Lato"/>
              </a:defRPr>
            </a:lvl3pPr>
            <a:lvl4pPr lvl="3" rtl="0">
              <a:spcBef>
                <a:spcPts val="0"/>
              </a:spcBef>
              <a:spcAft>
                <a:spcPts val="0"/>
              </a:spcAft>
              <a:buClr>
                <a:srgbClr val="FFFFFF"/>
              </a:buClr>
              <a:buSzPts val="3200"/>
              <a:buFont typeface="Lato"/>
              <a:buNone/>
              <a:defRPr sz="3200">
                <a:solidFill>
                  <a:srgbClr val="FFFFFF"/>
                </a:solidFill>
                <a:latin typeface="Lato"/>
                <a:ea typeface="Lato"/>
                <a:cs typeface="Lato"/>
                <a:sym typeface="Lato"/>
              </a:defRPr>
            </a:lvl4pPr>
            <a:lvl5pPr lvl="4" rtl="0">
              <a:spcBef>
                <a:spcPts val="0"/>
              </a:spcBef>
              <a:spcAft>
                <a:spcPts val="0"/>
              </a:spcAft>
              <a:buClr>
                <a:srgbClr val="FFFFFF"/>
              </a:buClr>
              <a:buSzPts val="3200"/>
              <a:buFont typeface="Lato"/>
              <a:buNone/>
              <a:defRPr sz="3200">
                <a:solidFill>
                  <a:srgbClr val="FFFFFF"/>
                </a:solidFill>
                <a:latin typeface="Lato"/>
                <a:ea typeface="Lato"/>
                <a:cs typeface="Lato"/>
                <a:sym typeface="Lato"/>
              </a:defRPr>
            </a:lvl5pPr>
            <a:lvl6pPr lvl="5" rtl="0">
              <a:spcBef>
                <a:spcPts val="0"/>
              </a:spcBef>
              <a:spcAft>
                <a:spcPts val="0"/>
              </a:spcAft>
              <a:buClr>
                <a:srgbClr val="FFFFFF"/>
              </a:buClr>
              <a:buSzPts val="3200"/>
              <a:buFont typeface="Lato"/>
              <a:buNone/>
              <a:defRPr sz="3200">
                <a:solidFill>
                  <a:srgbClr val="FFFFFF"/>
                </a:solidFill>
                <a:latin typeface="Lato"/>
                <a:ea typeface="Lato"/>
                <a:cs typeface="Lato"/>
                <a:sym typeface="Lato"/>
              </a:defRPr>
            </a:lvl6pPr>
            <a:lvl7pPr lvl="6" rtl="0">
              <a:spcBef>
                <a:spcPts val="0"/>
              </a:spcBef>
              <a:spcAft>
                <a:spcPts val="0"/>
              </a:spcAft>
              <a:buClr>
                <a:srgbClr val="FFFFFF"/>
              </a:buClr>
              <a:buSzPts val="3200"/>
              <a:buFont typeface="Lato"/>
              <a:buNone/>
              <a:defRPr sz="3200">
                <a:solidFill>
                  <a:srgbClr val="FFFFFF"/>
                </a:solidFill>
                <a:latin typeface="Lato"/>
                <a:ea typeface="Lato"/>
                <a:cs typeface="Lato"/>
                <a:sym typeface="Lato"/>
              </a:defRPr>
            </a:lvl7pPr>
            <a:lvl8pPr lvl="7" rtl="0">
              <a:spcBef>
                <a:spcPts val="0"/>
              </a:spcBef>
              <a:spcAft>
                <a:spcPts val="0"/>
              </a:spcAft>
              <a:buClr>
                <a:srgbClr val="FFFFFF"/>
              </a:buClr>
              <a:buSzPts val="3200"/>
              <a:buFont typeface="Lato"/>
              <a:buNone/>
              <a:defRPr sz="3200">
                <a:solidFill>
                  <a:srgbClr val="FFFFFF"/>
                </a:solidFill>
                <a:latin typeface="Lato"/>
                <a:ea typeface="Lato"/>
                <a:cs typeface="Lato"/>
                <a:sym typeface="Lato"/>
              </a:defRPr>
            </a:lvl8pPr>
            <a:lvl9pPr lvl="8" rtl="0">
              <a:spcBef>
                <a:spcPts val="0"/>
              </a:spcBef>
              <a:spcAft>
                <a:spcPts val="0"/>
              </a:spcAft>
              <a:buClr>
                <a:srgbClr val="FFFFFF"/>
              </a:buClr>
              <a:buSzPts val="3200"/>
              <a:buFont typeface="Lato"/>
              <a:buNone/>
              <a:defRPr sz="3200">
                <a:solidFill>
                  <a:srgbClr val="FFFFFF"/>
                </a:solidFill>
                <a:latin typeface="Lato"/>
                <a:ea typeface="Lato"/>
                <a:cs typeface="Lato"/>
                <a:sym typeface="Lato"/>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5"/>
        <p:cNvGrpSpPr/>
        <p:nvPr/>
      </p:nvGrpSpPr>
      <p:grpSpPr>
        <a:xfrm>
          <a:off x="0" y="0"/>
          <a:ext cx="0" cy="0"/>
          <a:chOff x="0" y="0"/>
          <a:chExt cx="0" cy="0"/>
        </a:xfrm>
      </p:grpSpPr>
      <p:sp>
        <p:nvSpPr>
          <p:cNvPr id="116" name="Google Shape;116;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TW"/>
              <a:t>‹#›</a:t>
            </a:fld>
            <a:endParaRPr/>
          </a:p>
        </p:txBody>
      </p:sp>
      <p:sp>
        <p:nvSpPr>
          <p:cNvPr id="117" name="Google Shape;117;p20"/>
          <p:cNvSpPr txBox="1">
            <a:spLocks noGrp="1"/>
          </p:cNvSpPr>
          <p:nvPr>
            <p:ph type="title"/>
          </p:nvPr>
        </p:nvSpPr>
        <p:spPr>
          <a:xfrm>
            <a:off x="311700" y="252500"/>
            <a:ext cx="8520600" cy="572700"/>
          </a:xfrm>
          <a:prstGeom prst="rect">
            <a:avLst/>
          </a:prstGeom>
          <a:solidFill>
            <a:srgbClr val="7ACDC5"/>
          </a:solidFill>
          <a:ln w="114300" cap="flat" cmpd="sng">
            <a:solidFill>
              <a:srgbClr val="7ACDC5"/>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rgbClr val="FFFFFF"/>
              </a:buClr>
              <a:buSzPts val="2800"/>
              <a:buFont typeface="Lato"/>
              <a:buNone/>
              <a:defRPr>
                <a:solidFill>
                  <a:srgbClr val="FFFFFF"/>
                </a:solidFill>
                <a:latin typeface="Lato"/>
                <a:ea typeface="Lato"/>
                <a:cs typeface="Lato"/>
                <a:sym typeface="Lato"/>
              </a:defRPr>
            </a:lvl1pPr>
            <a:lvl2pPr lvl="1" algn="ctr" rtl="0">
              <a:spcBef>
                <a:spcPts val="0"/>
              </a:spcBef>
              <a:spcAft>
                <a:spcPts val="0"/>
              </a:spcAft>
              <a:buClr>
                <a:srgbClr val="FFFFFF"/>
              </a:buClr>
              <a:buSzPts val="2800"/>
              <a:buFont typeface="Lato"/>
              <a:buNone/>
              <a:defRPr>
                <a:solidFill>
                  <a:srgbClr val="FFFFFF"/>
                </a:solidFill>
                <a:latin typeface="Lato"/>
                <a:ea typeface="Lato"/>
                <a:cs typeface="Lato"/>
                <a:sym typeface="Lato"/>
              </a:defRPr>
            </a:lvl2pPr>
            <a:lvl3pPr lvl="2" algn="ctr" rtl="0">
              <a:spcBef>
                <a:spcPts val="0"/>
              </a:spcBef>
              <a:spcAft>
                <a:spcPts val="0"/>
              </a:spcAft>
              <a:buClr>
                <a:srgbClr val="FFFFFF"/>
              </a:buClr>
              <a:buSzPts val="2800"/>
              <a:buFont typeface="Lato"/>
              <a:buNone/>
              <a:defRPr>
                <a:solidFill>
                  <a:srgbClr val="FFFFFF"/>
                </a:solidFill>
                <a:latin typeface="Lato"/>
                <a:ea typeface="Lato"/>
                <a:cs typeface="Lato"/>
                <a:sym typeface="Lato"/>
              </a:defRPr>
            </a:lvl3pPr>
            <a:lvl4pPr lvl="3" algn="ctr" rtl="0">
              <a:spcBef>
                <a:spcPts val="0"/>
              </a:spcBef>
              <a:spcAft>
                <a:spcPts val="0"/>
              </a:spcAft>
              <a:buClr>
                <a:srgbClr val="FFFFFF"/>
              </a:buClr>
              <a:buSzPts val="2800"/>
              <a:buFont typeface="Lato"/>
              <a:buNone/>
              <a:defRPr>
                <a:solidFill>
                  <a:srgbClr val="FFFFFF"/>
                </a:solidFill>
                <a:latin typeface="Lato"/>
                <a:ea typeface="Lato"/>
                <a:cs typeface="Lato"/>
                <a:sym typeface="Lato"/>
              </a:defRPr>
            </a:lvl4pPr>
            <a:lvl5pPr lvl="4" algn="ctr" rtl="0">
              <a:spcBef>
                <a:spcPts val="0"/>
              </a:spcBef>
              <a:spcAft>
                <a:spcPts val="0"/>
              </a:spcAft>
              <a:buClr>
                <a:srgbClr val="FFFFFF"/>
              </a:buClr>
              <a:buSzPts val="2800"/>
              <a:buFont typeface="Lato"/>
              <a:buNone/>
              <a:defRPr>
                <a:solidFill>
                  <a:srgbClr val="FFFFFF"/>
                </a:solidFill>
                <a:latin typeface="Lato"/>
                <a:ea typeface="Lato"/>
                <a:cs typeface="Lato"/>
                <a:sym typeface="Lato"/>
              </a:defRPr>
            </a:lvl5pPr>
            <a:lvl6pPr lvl="5" algn="ctr" rtl="0">
              <a:spcBef>
                <a:spcPts val="0"/>
              </a:spcBef>
              <a:spcAft>
                <a:spcPts val="0"/>
              </a:spcAft>
              <a:buClr>
                <a:srgbClr val="FFFFFF"/>
              </a:buClr>
              <a:buSzPts val="2800"/>
              <a:buFont typeface="Lato"/>
              <a:buNone/>
              <a:defRPr>
                <a:solidFill>
                  <a:srgbClr val="FFFFFF"/>
                </a:solidFill>
                <a:latin typeface="Lato"/>
                <a:ea typeface="Lato"/>
                <a:cs typeface="Lato"/>
                <a:sym typeface="Lato"/>
              </a:defRPr>
            </a:lvl6pPr>
            <a:lvl7pPr lvl="6" algn="ctr" rtl="0">
              <a:spcBef>
                <a:spcPts val="0"/>
              </a:spcBef>
              <a:spcAft>
                <a:spcPts val="0"/>
              </a:spcAft>
              <a:buClr>
                <a:srgbClr val="FFFFFF"/>
              </a:buClr>
              <a:buSzPts val="2800"/>
              <a:buFont typeface="Lato"/>
              <a:buNone/>
              <a:defRPr>
                <a:solidFill>
                  <a:srgbClr val="FFFFFF"/>
                </a:solidFill>
                <a:latin typeface="Lato"/>
                <a:ea typeface="Lato"/>
                <a:cs typeface="Lato"/>
                <a:sym typeface="Lato"/>
              </a:defRPr>
            </a:lvl7pPr>
            <a:lvl8pPr lvl="7" algn="ctr" rtl="0">
              <a:spcBef>
                <a:spcPts val="0"/>
              </a:spcBef>
              <a:spcAft>
                <a:spcPts val="0"/>
              </a:spcAft>
              <a:buClr>
                <a:srgbClr val="FFFFFF"/>
              </a:buClr>
              <a:buSzPts val="2800"/>
              <a:buFont typeface="Lato"/>
              <a:buNone/>
              <a:defRPr>
                <a:solidFill>
                  <a:srgbClr val="FFFFFF"/>
                </a:solidFill>
                <a:latin typeface="Lato"/>
                <a:ea typeface="Lato"/>
                <a:cs typeface="Lato"/>
                <a:sym typeface="Lato"/>
              </a:defRPr>
            </a:lvl8pPr>
            <a:lvl9pPr lvl="8" algn="ctr" rtl="0">
              <a:spcBef>
                <a:spcPts val="0"/>
              </a:spcBef>
              <a:spcAft>
                <a:spcPts val="0"/>
              </a:spcAft>
              <a:buClr>
                <a:srgbClr val="FFFFFF"/>
              </a:buClr>
              <a:buSzPts val="2800"/>
              <a:buFont typeface="Lato"/>
              <a:buNone/>
              <a:defRPr>
                <a:solidFill>
                  <a:srgbClr val="FFFFFF"/>
                </a:solidFill>
                <a:latin typeface="Lato"/>
                <a:ea typeface="Lato"/>
                <a:cs typeface="Lato"/>
                <a:sym typeface="Lato"/>
              </a:defRPr>
            </a:lvl9pPr>
          </a:lstStyle>
          <a:p>
            <a:endParaRPr/>
          </a:p>
        </p:txBody>
      </p:sp>
      <p:sp>
        <p:nvSpPr>
          <p:cNvPr id="118" name="Google Shape;118;p20"/>
          <p:cNvSpPr txBox="1">
            <a:spLocks noGrp="1"/>
          </p:cNvSpPr>
          <p:nvPr>
            <p:ph type="body" idx="1"/>
          </p:nvPr>
        </p:nvSpPr>
        <p:spPr>
          <a:xfrm>
            <a:off x="311700" y="1152469"/>
            <a:ext cx="8520600" cy="804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Font typeface="Lato"/>
              <a:buChar char="●"/>
              <a:defRPr>
                <a:latin typeface="Lato"/>
                <a:ea typeface="Lato"/>
                <a:cs typeface="Lato"/>
                <a:sym typeface="Lato"/>
              </a:defRPr>
            </a:lvl1pPr>
            <a:lvl2pPr marL="914400" lvl="1" indent="-317500" rtl="0">
              <a:spcBef>
                <a:spcPts val="1600"/>
              </a:spcBef>
              <a:spcAft>
                <a:spcPts val="0"/>
              </a:spcAft>
              <a:buSzPts val="1400"/>
              <a:buFont typeface="Lato"/>
              <a:buChar char="○"/>
              <a:defRPr>
                <a:latin typeface="Lato"/>
                <a:ea typeface="Lato"/>
                <a:cs typeface="Lato"/>
                <a:sym typeface="Lato"/>
              </a:defRPr>
            </a:lvl2pPr>
            <a:lvl3pPr marL="1371600" lvl="2" indent="-317500" rtl="0">
              <a:spcBef>
                <a:spcPts val="1600"/>
              </a:spcBef>
              <a:spcAft>
                <a:spcPts val="0"/>
              </a:spcAft>
              <a:buSzPts val="1400"/>
              <a:buFont typeface="Lato"/>
              <a:buChar char="■"/>
              <a:defRPr>
                <a:latin typeface="Lato"/>
                <a:ea typeface="Lato"/>
                <a:cs typeface="Lato"/>
                <a:sym typeface="Lato"/>
              </a:defRPr>
            </a:lvl3pPr>
            <a:lvl4pPr marL="1828800" lvl="3" indent="-317500" rtl="0">
              <a:spcBef>
                <a:spcPts val="1600"/>
              </a:spcBef>
              <a:spcAft>
                <a:spcPts val="0"/>
              </a:spcAft>
              <a:buSzPts val="1400"/>
              <a:buFont typeface="Lato"/>
              <a:buChar char="●"/>
              <a:defRPr>
                <a:latin typeface="Lato"/>
                <a:ea typeface="Lato"/>
                <a:cs typeface="Lato"/>
                <a:sym typeface="Lato"/>
              </a:defRPr>
            </a:lvl4pPr>
            <a:lvl5pPr marL="2286000" lvl="4" indent="-317500" rtl="0">
              <a:spcBef>
                <a:spcPts val="1600"/>
              </a:spcBef>
              <a:spcAft>
                <a:spcPts val="0"/>
              </a:spcAft>
              <a:buSzPts val="1400"/>
              <a:buFont typeface="Lato"/>
              <a:buChar char="○"/>
              <a:defRPr>
                <a:latin typeface="Lato"/>
                <a:ea typeface="Lato"/>
                <a:cs typeface="Lato"/>
                <a:sym typeface="Lato"/>
              </a:defRPr>
            </a:lvl5pPr>
            <a:lvl6pPr marL="2743200" lvl="5" indent="-317500" rtl="0">
              <a:spcBef>
                <a:spcPts val="1600"/>
              </a:spcBef>
              <a:spcAft>
                <a:spcPts val="0"/>
              </a:spcAft>
              <a:buSzPts val="1400"/>
              <a:buFont typeface="Lato"/>
              <a:buChar char="■"/>
              <a:defRPr>
                <a:latin typeface="Lato"/>
                <a:ea typeface="Lato"/>
                <a:cs typeface="Lato"/>
                <a:sym typeface="Lato"/>
              </a:defRPr>
            </a:lvl6pPr>
            <a:lvl7pPr marL="3200400" lvl="6" indent="-317500" rtl="0">
              <a:spcBef>
                <a:spcPts val="1600"/>
              </a:spcBef>
              <a:spcAft>
                <a:spcPts val="0"/>
              </a:spcAft>
              <a:buSzPts val="1400"/>
              <a:buFont typeface="Lato"/>
              <a:buChar char="●"/>
              <a:defRPr>
                <a:latin typeface="Lato"/>
                <a:ea typeface="Lato"/>
                <a:cs typeface="Lato"/>
                <a:sym typeface="Lato"/>
              </a:defRPr>
            </a:lvl7pPr>
            <a:lvl8pPr marL="3657600" lvl="7" indent="-317500" rtl="0">
              <a:spcBef>
                <a:spcPts val="1600"/>
              </a:spcBef>
              <a:spcAft>
                <a:spcPts val="0"/>
              </a:spcAft>
              <a:buSzPts val="1400"/>
              <a:buFont typeface="Lato"/>
              <a:buChar char="○"/>
              <a:defRPr>
                <a:latin typeface="Lato"/>
                <a:ea typeface="Lato"/>
                <a:cs typeface="Lato"/>
                <a:sym typeface="Lato"/>
              </a:defRPr>
            </a:lvl8pPr>
            <a:lvl9pPr marL="4114800" lvl="8" indent="-317500" rtl="0">
              <a:spcBef>
                <a:spcPts val="1600"/>
              </a:spcBef>
              <a:spcAft>
                <a:spcPts val="1600"/>
              </a:spcAft>
              <a:buSzPts val="1400"/>
              <a:buFont typeface="Lato"/>
              <a:buChar char="■"/>
              <a:defRPr>
                <a:latin typeface="Lato"/>
                <a:ea typeface="Lato"/>
                <a:cs typeface="Lato"/>
                <a:sym typeface="Lato"/>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a:xfrm>
            <a:off x="490250" y="450150"/>
            <a:ext cx="58617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Lato"/>
              <a:buNone/>
              <a:defRPr sz="4800">
                <a:latin typeface="Lato"/>
                <a:ea typeface="Lato"/>
                <a:cs typeface="Lato"/>
                <a:sym typeface="Lato"/>
              </a:defRPr>
            </a:lvl1pPr>
            <a:lvl2pPr lvl="1" rtl="0">
              <a:spcBef>
                <a:spcPts val="0"/>
              </a:spcBef>
              <a:spcAft>
                <a:spcPts val="0"/>
              </a:spcAft>
              <a:buSzPts val="4800"/>
              <a:buFont typeface="Lato"/>
              <a:buNone/>
              <a:defRPr sz="4800">
                <a:latin typeface="Lato"/>
                <a:ea typeface="Lato"/>
                <a:cs typeface="Lato"/>
                <a:sym typeface="Lato"/>
              </a:defRPr>
            </a:lvl2pPr>
            <a:lvl3pPr lvl="2" rtl="0">
              <a:spcBef>
                <a:spcPts val="0"/>
              </a:spcBef>
              <a:spcAft>
                <a:spcPts val="0"/>
              </a:spcAft>
              <a:buSzPts val="4800"/>
              <a:buFont typeface="Lato"/>
              <a:buNone/>
              <a:defRPr sz="4800">
                <a:latin typeface="Lato"/>
                <a:ea typeface="Lato"/>
                <a:cs typeface="Lato"/>
                <a:sym typeface="Lato"/>
              </a:defRPr>
            </a:lvl3pPr>
            <a:lvl4pPr lvl="3" rtl="0">
              <a:spcBef>
                <a:spcPts val="0"/>
              </a:spcBef>
              <a:spcAft>
                <a:spcPts val="0"/>
              </a:spcAft>
              <a:buSzPts val="4800"/>
              <a:buFont typeface="Lato"/>
              <a:buNone/>
              <a:defRPr sz="4800">
                <a:latin typeface="Lato"/>
                <a:ea typeface="Lato"/>
                <a:cs typeface="Lato"/>
                <a:sym typeface="Lato"/>
              </a:defRPr>
            </a:lvl4pPr>
            <a:lvl5pPr lvl="4" rtl="0">
              <a:spcBef>
                <a:spcPts val="0"/>
              </a:spcBef>
              <a:spcAft>
                <a:spcPts val="0"/>
              </a:spcAft>
              <a:buSzPts val="4800"/>
              <a:buFont typeface="Lato"/>
              <a:buNone/>
              <a:defRPr sz="4800">
                <a:latin typeface="Lato"/>
                <a:ea typeface="Lato"/>
                <a:cs typeface="Lato"/>
                <a:sym typeface="Lato"/>
              </a:defRPr>
            </a:lvl5pPr>
            <a:lvl6pPr lvl="5" rtl="0">
              <a:spcBef>
                <a:spcPts val="0"/>
              </a:spcBef>
              <a:spcAft>
                <a:spcPts val="0"/>
              </a:spcAft>
              <a:buSzPts val="4800"/>
              <a:buFont typeface="Lato"/>
              <a:buNone/>
              <a:defRPr sz="4800">
                <a:latin typeface="Lato"/>
                <a:ea typeface="Lato"/>
                <a:cs typeface="Lato"/>
                <a:sym typeface="Lato"/>
              </a:defRPr>
            </a:lvl6pPr>
            <a:lvl7pPr lvl="6" rtl="0">
              <a:spcBef>
                <a:spcPts val="0"/>
              </a:spcBef>
              <a:spcAft>
                <a:spcPts val="0"/>
              </a:spcAft>
              <a:buSzPts val="4800"/>
              <a:buFont typeface="Lato"/>
              <a:buNone/>
              <a:defRPr sz="4800">
                <a:latin typeface="Lato"/>
                <a:ea typeface="Lato"/>
                <a:cs typeface="Lato"/>
                <a:sym typeface="Lato"/>
              </a:defRPr>
            </a:lvl7pPr>
            <a:lvl8pPr lvl="7" rtl="0">
              <a:spcBef>
                <a:spcPts val="0"/>
              </a:spcBef>
              <a:spcAft>
                <a:spcPts val="0"/>
              </a:spcAft>
              <a:buSzPts val="4800"/>
              <a:buFont typeface="Lato"/>
              <a:buNone/>
              <a:defRPr sz="4800">
                <a:latin typeface="Lato"/>
                <a:ea typeface="Lato"/>
                <a:cs typeface="Lato"/>
                <a:sym typeface="Lato"/>
              </a:defRPr>
            </a:lvl8pPr>
            <a:lvl9pPr lvl="8" rtl="0">
              <a:spcBef>
                <a:spcPts val="0"/>
              </a:spcBef>
              <a:spcAft>
                <a:spcPts val="0"/>
              </a:spcAft>
              <a:buSzPts val="4800"/>
              <a:buFont typeface="Lato"/>
              <a:buNone/>
              <a:defRPr sz="4800">
                <a:latin typeface="Lato"/>
                <a:ea typeface="Lato"/>
                <a:cs typeface="Lato"/>
                <a:sym typeface="Lato"/>
              </a:defRPr>
            </a:lvl9pPr>
          </a:lstStyle>
          <a:p>
            <a:endParaRPr/>
          </a:p>
        </p:txBody>
      </p:sp>
      <p:sp>
        <p:nvSpPr>
          <p:cNvPr id="121" name="Google Shape;121;p21"/>
          <p:cNvSpPr/>
          <p:nvPr/>
        </p:nvSpPr>
        <p:spPr>
          <a:xfrm>
            <a:off x="6202150" y="-12484"/>
            <a:ext cx="2979600" cy="5166000"/>
          </a:xfrm>
          <a:prstGeom prst="rect">
            <a:avLst/>
          </a:prstGeom>
          <a:solidFill>
            <a:srgbClr val="81D8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比較" type="twoTxTwoObj">
  <p:cSld name="TWO_OBJECTS_WITH_TEXT">
    <p:spTree>
      <p:nvGrpSpPr>
        <p:cNvPr id="1" name="Shape 17"/>
        <p:cNvGrpSpPr/>
        <p:nvPr/>
      </p:nvGrpSpPr>
      <p:grpSpPr>
        <a:xfrm>
          <a:off x="0" y="0"/>
          <a:ext cx="0" cy="0"/>
          <a:chOff x="0" y="0"/>
          <a:chExt cx="0" cy="0"/>
        </a:xfrm>
      </p:grpSpPr>
      <p:sp>
        <p:nvSpPr>
          <p:cNvPr id="18" name="Google Shape;18;p3"/>
          <p:cNvSpPr txBox="1">
            <a:spLocks noGrp="1"/>
          </p:cNvSpPr>
          <p:nvPr>
            <p:ph type="body" idx="1"/>
          </p:nvPr>
        </p:nvSpPr>
        <p:spPr>
          <a:xfrm>
            <a:off x="1187577" y="1735075"/>
            <a:ext cx="3202800" cy="528000"/>
          </a:xfrm>
          <a:prstGeom prst="rect">
            <a:avLst/>
          </a:prstGeom>
          <a:noFill/>
          <a:ln>
            <a:noFill/>
          </a:ln>
        </p:spPr>
        <p:txBody>
          <a:bodyPr spcFirstLastPara="1" wrap="square" lIns="68575" tIns="34275" rIns="68575" bIns="34275" anchor="b" anchorCtr="1">
            <a:normAutofit/>
          </a:bodyPr>
          <a:lstStyle>
            <a:lvl1pPr marL="457200" lvl="0" indent="-228600" algn="ctr" rtl="0">
              <a:lnSpc>
                <a:spcPct val="100000"/>
              </a:lnSpc>
              <a:spcBef>
                <a:spcPts val="800"/>
              </a:spcBef>
              <a:spcAft>
                <a:spcPts val="0"/>
              </a:spcAft>
              <a:buSzPts val="1400"/>
              <a:buNone/>
              <a:defRPr sz="1400" b="0" cap="none">
                <a:solidFill>
                  <a:schemeClr val="accent2"/>
                </a:solidFill>
              </a:defRPr>
            </a:lvl1pPr>
            <a:lvl2pPr marL="914400" lvl="1" indent="-228600" algn="l" rtl="0">
              <a:lnSpc>
                <a:spcPct val="100000"/>
              </a:lnSpc>
              <a:spcBef>
                <a:spcPts val="800"/>
              </a:spcBef>
              <a:spcAft>
                <a:spcPts val="0"/>
              </a:spcAft>
              <a:buSzPts val="1400"/>
              <a:buNone/>
              <a:defRPr sz="1400" b="1"/>
            </a:lvl2pPr>
            <a:lvl3pPr marL="1371600" lvl="2" indent="-228600" algn="l" rtl="0">
              <a:lnSpc>
                <a:spcPct val="100000"/>
              </a:lnSpc>
              <a:spcBef>
                <a:spcPts val="800"/>
              </a:spcBef>
              <a:spcAft>
                <a:spcPts val="0"/>
              </a:spcAft>
              <a:buSzPts val="1400"/>
              <a:buNone/>
              <a:defRPr sz="1400" b="1"/>
            </a:lvl3pPr>
            <a:lvl4pPr marL="1828800" lvl="3" indent="-228600" algn="l" rtl="0">
              <a:lnSpc>
                <a:spcPct val="100000"/>
              </a:lnSpc>
              <a:spcBef>
                <a:spcPts val="800"/>
              </a:spcBef>
              <a:spcAft>
                <a:spcPts val="0"/>
              </a:spcAft>
              <a:buSzPts val="1200"/>
              <a:buNone/>
              <a:defRPr sz="1200" b="1"/>
            </a:lvl4pPr>
            <a:lvl5pPr marL="2286000" lvl="4" indent="-228600" algn="l" rtl="0">
              <a:lnSpc>
                <a:spcPct val="100000"/>
              </a:lnSpc>
              <a:spcBef>
                <a:spcPts val="800"/>
              </a:spcBef>
              <a:spcAft>
                <a:spcPts val="0"/>
              </a:spcAft>
              <a:buSzPts val="1200"/>
              <a:buNone/>
              <a:defRPr sz="1200" b="1"/>
            </a:lvl5pPr>
            <a:lvl6pPr marL="2743200" lvl="5" indent="-228600" algn="l" rtl="0">
              <a:lnSpc>
                <a:spcPct val="100000"/>
              </a:lnSpc>
              <a:spcBef>
                <a:spcPts val="800"/>
              </a:spcBef>
              <a:spcAft>
                <a:spcPts val="0"/>
              </a:spcAft>
              <a:buSzPts val="1200"/>
              <a:buNone/>
              <a:defRPr sz="1200" b="1"/>
            </a:lvl6pPr>
            <a:lvl7pPr marL="3200400" lvl="6" indent="-228600" algn="l" rtl="0">
              <a:lnSpc>
                <a:spcPct val="100000"/>
              </a:lnSpc>
              <a:spcBef>
                <a:spcPts val="800"/>
              </a:spcBef>
              <a:spcAft>
                <a:spcPts val="0"/>
              </a:spcAft>
              <a:buSzPts val="1200"/>
              <a:buNone/>
              <a:defRPr sz="1200" b="1"/>
            </a:lvl7pPr>
            <a:lvl8pPr marL="3657600" lvl="7" indent="-228600" algn="l" rtl="0">
              <a:lnSpc>
                <a:spcPct val="100000"/>
              </a:lnSpc>
              <a:spcBef>
                <a:spcPts val="800"/>
              </a:spcBef>
              <a:spcAft>
                <a:spcPts val="0"/>
              </a:spcAft>
              <a:buSzPts val="1200"/>
              <a:buNone/>
              <a:defRPr sz="1200" b="1"/>
            </a:lvl8pPr>
            <a:lvl9pPr marL="4114800" lvl="8" indent="-228600" algn="l" rtl="0">
              <a:lnSpc>
                <a:spcPct val="100000"/>
              </a:lnSpc>
              <a:spcBef>
                <a:spcPts val="800"/>
              </a:spcBef>
              <a:spcAft>
                <a:spcPts val="0"/>
              </a:spcAft>
              <a:buSzPts val="1200"/>
              <a:buNone/>
              <a:defRPr sz="1200" b="1"/>
            </a:lvl9pPr>
          </a:lstStyle>
          <a:p>
            <a:endParaRPr/>
          </a:p>
        </p:txBody>
      </p:sp>
      <p:sp>
        <p:nvSpPr>
          <p:cNvPr id="19" name="Google Shape;19;p3"/>
          <p:cNvSpPr txBox="1">
            <a:spLocks noGrp="1"/>
          </p:cNvSpPr>
          <p:nvPr>
            <p:ph type="body" idx="2"/>
          </p:nvPr>
        </p:nvSpPr>
        <p:spPr>
          <a:xfrm>
            <a:off x="1187577" y="2357438"/>
            <a:ext cx="3202800" cy="1947600"/>
          </a:xfrm>
          <a:prstGeom prst="rect">
            <a:avLst/>
          </a:prstGeom>
          <a:noFill/>
          <a:ln>
            <a:noFill/>
          </a:ln>
        </p:spPr>
        <p:txBody>
          <a:bodyPr spcFirstLastPara="1" wrap="square" lIns="68575" tIns="34275" rIns="68575" bIns="34275" anchor="t" anchorCtr="0">
            <a:normAutofit/>
          </a:bodyPr>
          <a:lstStyle>
            <a:lvl1pPr marL="457200" lvl="0" indent="-317500" algn="l" rtl="0">
              <a:lnSpc>
                <a:spcPct val="100000"/>
              </a:lnSpc>
              <a:spcBef>
                <a:spcPts val="800"/>
              </a:spcBef>
              <a:spcAft>
                <a:spcPts val="0"/>
              </a:spcAft>
              <a:buSzPts val="1400"/>
              <a:buChar char="•"/>
              <a:defRPr/>
            </a:lvl1pPr>
            <a:lvl2pPr marL="914400" lvl="1" indent="-317500" algn="l" rtl="0">
              <a:lnSpc>
                <a:spcPct val="100000"/>
              </a:lnSpc>
              <a:spcBef>
                <a:spcPts val="800"/>
              </a:spcBef>
              <a:spcAft>
                <a:spcPts val="0"/>
              </a:spcAft>
              <a:buSzPts val="1400"/>
              <a:buChar char="•"/>
              <a:defRPr/>
            </a:lvl2pPr>
            <a:lvl3pPr marL="1371600" lvl="2" indent="-317500" algn="l" rtl="0">
              <a:lnSpc>
                <a:spcPct val="100000"/>
              </a:lnSpc>
              <a:spcBef>
                <a:spcPts val="800"/>
              </a:spcBef>
              <a:spcAft>
                <a:spcPts val="0"/>
              </a:spcAft>
              <a:buSzPts val="1400"/>
              <a:buChar char="•"/>
              <a:defRPr/>
            </a:lvl3pPr>
            <a:lvl4pPr marL="1828800" lvl="3" indent="-317500" algn="l" rtl="0">
              <a:lnSpc>
                <a:spcPct val="100000"/>
              </a:lnSpc>
              <a:spcBef>
                <a:spcPts val="800"/>
              </a:spcBef>
              <a:spcAft>
                <a:spcPts val="0"/>
              </a:spcAft>
              <a:buSzPts val="1400"/>
              <a:buChar char="•"/>
              <a:defRPr/>
            </a:lvl4pPr>
            <a:lvl5pPr marL="2286000" lvl="4" indent="-317500" algn="l" rtl="0">
              <a:lnSpc>
                <a:spcPct val="100000"/>
              </a:lnSpc>
              <a:spcBef>
                <a:spcPts val="800"/>
              </a:spcBef>
              <a:spcAft>
                <a:spcPts val="0"/>
              </a:spcAft>
              <a:buSzPts val="1400"/>
              <a:buChar char="•"/>
              <a:defRPr/>
            </a:lvl5pPr>
            <a:lvl6pPr marL="2743200" lvl="5" indent="-317500" algn="l" rtl="0">
              <a:lnSpc>
                <a:spcPct val="100000"/>
              </a:lnSpc>
              <a:spcBef>
                <a:spcPts val="800"/>
              </a:spcBef>
              <a:spcAft>
                <a:spcPts val="0"/>
              </a:spcAft>
              <a:buSzPts val="1400"/>
              <a:buChar char="•"/>
              <a:defRPr/>
            </a:lvl6pPr>
            <a:lvl7pPr marL="3200400" lvl="6" indent="-317500" algn="l" rtl="0">
              <a:lnSpc>
                <a:spcPct val="100000"/>
              </a:lnSpc>
              <a:spcBef>
                <a:spcPts val="800"/>
              </a:spcBef>
              <a:spcAft>
                <a:spcPts val="0"/>
              </a:spcAft>
              <a:buSzPts val="1400"/>
              <a:buChar char="•"/>
              <a:defRPr/>
            </a:lvl7pPr>
            <a:lvl8pPr marL="3657600" lvl="7" indent="-317500" algn="l" rtl="0">
              <a:lnSpc>
                <a:spcPct val="100000"/>
              </a:lnSpc>
              <a:spcBef>
                <a:spcPts val="800"/>
              </a:spcBef>
              <a:spcAft>
                <a:spcPts val="0"/>
              </a:spcAft>
              <a:buSzPts val="1400"/>
              <a:buChar char="•"/>
              <a:defRPr/>
            </a:lvl8pPr>
            <a:lvl9pPr marL="4114800" lvl="8" indent="-317500" algn="l" rtl="0">
              <a:lnSpc>
                <a:spcPct val="100000"/>
              </a:lnSpc>
              <a:spcBef>
                <a:spcPts val="800"/>
              </a:spcBef>
              <a:spcAft>
                <a:spcPts val="0"/>
              </a:spcAft>
              <a:buSzPts val="1400"/>
              <a:buChar char="•"/>
              <a:defRPr/>
            </a:lvl9pPr>
          </a:lstStyle>
          <a:p>
            <a:endParaRPr/>
          </a:p>
        </p:txBody>
      </p:sp>
      <p:sp>
        <p:nvSpPr>
          <p:cNvPr id="20" name="Google Shape;20;p3"/>
          <p:cNvSpPr txBox="1">
            <a:spLocks noGrp="1"/>
          </p:cNvSpPr>
          <p:nvPr>
            <p:ph type="body" idx="3"/>
          </p:nvPr>
        </p:nvSpPr>
        <p:spPr>
          <a:xfrm>
            <a:off x="4753737" y="2357438"/>
            <a:ext cx="3190200" cy="1947600"/>
          </a:xfrm>
          <a:prstGeom prst="rect">
            <a:avLst/>
          </a:prstGeom>
          <a:noFill/>
          <a:ln>
            <a:noFill/>
          </a:ln>
        </p:spPr>
        <p:txBody>
          <a:bodyPr spcFirstLastPara="1" wrap="square" lIns="68575" tIns="34275" rIns="68575" bIns="34275" anchor="t" anchorCtr="0">
            <a:normAutofit/>
          </a:bodyPr>
          <a:lstStyle>
            <a:lvl1pPr marL="457200" lvl="0" indent="-317500" algn="l" rtl="0">
              <a:lnSpc>
                <a:spcPct val="100000"/>
              </a:lnSpc>
              <a:spcBef>
                <a:spcPts val="800"/>
              </a:spcBef>
              <a:spcAft>
                <a:spcPts val="0"/>
              </a:spcAft>
              <a:buSzPts val="1400"/>
              <a:buChar char="•"/>
              <a:defRPr/>
            </a:lvl1pPr>
            <a:lvl2pPr marL="914400" lvl="1" indent="-317500" algn="l" rtl="0">
              <a:lnSpc>
                <a:spcPct val="100000"/>
              </a:lnSpc>
              <a:spcBef>
                <a:spcPts val="800"/>
              </a:spcBef>
              <a:spcAft>
                <a:spcPts val="0"/>
              </a:spcAft>
              <a:buSzPts val="1400"/>
              <a:buChar char="•"/>
              <a:defRPr/>
            </a:lvl2pPr>
            <a:lvl3pPr marL="1371600" lvl="2" indent="-317500" algn="l" rtl="0">
              <a:lnSpc>
                <a:spcPct val="100000"/>
              </a:lnSpc>
              <a:spcBef>
                <a:spcPts val="800"/>
              </a:spcBef>
              <a:spcAft>
                <a:spcPts val="0"/>
              </a:spcAft>
              <a:buSzPts val="1400"/>
              <a:buChar char="•"/>
              <a:defRPr/>
            </a:lvl3pPr>
            <a:lvl4pPr marL="1828800" lvl="3" indent="-317500" algn="l" rtl="0">
              <a:lnSpc>
                <a:spcPct val="100000"/>
              </a:lnSpc>
              <a:spcBef>
                <a:spcPts val="800"/>
              </a:spcBef>
              <a:spcAft>
                <a:spcPts val="0"/>
              </a:spcAft>
              <a:buSzPts val="1400"/>
              <a:buChar char="•"/>
              <a:defRPr/>
            </a:lvl4pPr>
            <a:lvl5pPr marL="2286000" lvl="4" indent="-304800" algn="l" rtl="0">
              <a:lnSpc>
                <a:spcPct val="100000"/>
              </a:lnSpc>
              <a:spcBef>
                <a:spcPts val="800"/>
              </a:spcBef>
              <a:spcAft>
                <a:spcPts val="0"/>
              </a:spcAft>
              <a:buSzPts val="1200"/>
              <a:buChar char="•"/>
              <a:defRPr/>
            </a:lvl5pPr>
            <a:lvl6pPr marL="2743200" lvl="5" indent="-317500" algn="l" rtl="0">
              <a:lnSpc>
                <a:spcPct val="100000"/>
              </a:lnSpc>
              <a:spcBef>
                <a:spcPts val="800"/>
              </a:spcBef>
              <a:spcAft>
                <a:spcPts val="0"/>
              </a:spcAft>
              <a:buSzPts val="1400"/>
              <a:buChar char="•"/>
              <a:defRPr/>
            </a:lvl6pPr>
            <a:lvl7pPr marL="3200400" lvl="6" indent="-317500" algn="l" rtl="0">
              <a:lnSpc>
                <a:spcPct val="100000"/>
              </a:lnSpc>
              <a:spcBef>
                <a:spcPts val="800"/>
              </a:spcBef>
              <a:spcAft>
                <a:spcPts val="0"/>
              </a:spcAft>
              <a:buSzPts val="1400"/>
              <a:buChar char="•"/>
              <a:defRPr/>
            </a:lvl7pPr>
            <a:lvl8pPr marL="3657600" lvl="7" indent="-317500" algn="l" rtl="0">
              <a:lnSpc>
                <a:spcPct val="100000"/>
              </a:lnSpc>
              <a:spcBef>
                <a:spcPts val="800"/>
              </a:spcBef>
              <a:spcAft>
                <a:spcPts val="0"/>
              </a:spcAft>
              <a:buSzPts val="1400"/>
              <a:buChar char="•"/>
              <a:defRPr/>
            </a:lvl8pPr>
            <a:lvl9pPr marL="4114800" lvl="8" indent="-317500" algn="l" rtl="0">
              <a:lnSpc>
                <a:spcPct val="100000"/>
              </a:lnSpc>
              <a:spcBef>
                <a:spcPts val="800"/>
              </a:spcBef>
              <a:spcAft>
                <a:spcPts val="0"/>
              </a:spcAft>
              <a:buSzPts val="1400"/>
              <a:buChar char="•"/>
              <a:defRPr/>
            </a:lvl9pPr>
          </a:lstStyle>
          <a:p>
            <a:endParaRPr/>
          </a:p>
        </p:txBody>
      </p:sp>
      <p:sp>
        <p:nvSpPr>
          <p:cNvPr id="21" name="Google Shape;21;p3"/>
          <p:cNvSpPr txBox="1">
            <a:spLocks noGrp="1"/>
          </p:cNvSpPr>
          <p:nvPr>
            <p:ph type="body" idx="4"/>
          </p:nvPr>
        </p:nvSpPr>
        <p:spPr>
          <a:xfrm>
            <a:off x="4753737" y="1735075"/>
            <a:ext cx="3202800" cy="528000"/>
          </a:xfrm>
          <a:prstGeom prst="rect">
            <a:avLst/>
          </a:prstGeom>
          <a:noFill/>
          <a:ln>
            <a:noFill/>
          </a:ln>
        </p:spPr>
        <p:txBody>
          <a:bodyPr spcFirstLastPara="1" wrap="square" lIns="68575" tIns="34275" rIns="68575" bIns="34275" anchor="b" anchorCtr="1">
            <a:normAutofit/>
          </a:bodyPr>
          <a:lstStyle>
            <a:lvl1pPr marL="457200" lvl="0" indent="-228600" algn="ctr" rtl="0">
              <a:lnSpc>
                <a:spcPct val="100000"/>
              </a:lnSpc>
              <a:spcBef>
                <a:spcPts val="800"/>
              </a:spcBef>
              <a:spcAft>
                <a:spcPts val="0"/>
              </a:spcAft>
              <a:buSzPts val="1400"/>
              <a:buNone/>
              <a:defRPr sz="1400" b="0" cap="none">
                <a:solidFill>
                  <a:schemeClr val="accent2"/>
                </a:solidFill>
              </a:defRPr>
            </a:lvl1pPr>
            <a:lvl2pPr marL="914400" lvl="1" indent="-228600" algn="l" rtl="0">
              <a:lnSpc>
                <a:spcPct val="100000"/>
              </a:lnSpc>
              <a:spcBef>
                <a:spcPts val="800"/>
              </a:spcBef>
              <a:spcAft>
                <a:spcPts val="0"/>
              </a:spcAft>
              <a:buSzPts val="1400"/>
              <a:buNone/>
              <a:defRPr sz="1400" b="1"/>
            </a:lvl2pPr>
            <a:lvl3pPr marL="1371600" lvl="2" indent="-228600" algn="l" rtl="0">
              <a:lnSpc>
                <a:spcPct val="100000"/>
              </a:lnSpc>
              <a:spcBef>
                <a:spcPts val="800"/>
              </a:spcBef>
              <a:spcAft>
                <a:spcPts val="0"/>
              </a:spcAft>
              <a:buSzPts val="1400"/>
              <a:buNone/>
              <a:defRPr sz="1400" b="1"/>
            </a:lvl3pPr>
            <a:lvl4pPr marL="1828800" lvl="3" indent="-228600" algn="l" rtl="0">
              <a:lnSpc>
                <a:spcPct val="100000"/>
              </a:lnSpc>
              <a:spcBef>
                <a:spcPts val="800"/>
              </a:spcBef>
              <a:spcAft>
                <a:spcPts val="0"/>
              </a:spcAft>
              <a:buSzPts val="1200"/>
              <a:buNone/>
              <a:defRPr sz="1200" b="1"/>
            </a:lvl4pPr>
            <a:lvl5pPr marL="2286000" lvl="4" indent="-228600" algn="l" rtl="0">
              <a:lnSpc>
                <a:spcPct val="100000"/>
              </a:lnSpc>
              <a:spcBef>
                <a:spcPts val="800"/>
              </a:spcBef>
              <a:spcAft>
                <a:spcPts val="0"/>
              </a:spcAft>
              <a:buSzPts val="1200"/>
              <a:buNone/>
              <a:defRPr sz="1200" b="1"/>
            </a:lvl5pPr>
            <a:lvl6pPr marL="2743200" lvl="5" indent="-228600" algn="l" rtl="0">
              <a:lnSpc>
                <a:spcPct val="100000"/>
              </a:lnSpc>
              <a:spcBef>
                <a:spcPts val="800"/>
              </a:spcBef>
              <a:spcAft>
                <a:spcPts val="0"/>
              </a:spcAft>
              <a:buSzPts val="1200"/>
              <a:buNone/>
              <a:defRPr sz="1200" b="1"/>
            </a:lvl6pPr>
            <a:lvl7pPr marL="3200400" lvl="6" indent="-228600" algn="l" rtl="0">
              <a:lnSpc>
                <a:spcPct val="100000"/>
              </a:lnSpc>
              <a:spcBef>
                <a:spcPts val="800"/>
              </a:spcBef>
              <a:spcAft>
                <a:spcPts val="0"/>
              </a:spcAft>
              <a:buSzPts val="1200"/>
              <a:buNone/>
              <a:defRPr sz="1200" b="1"/>
            </a:lvl7pPr>
            <a:lvl8pPr marL="3657600" lvl="7" indent="-228600" algn="l" rtl="0">
              <a:lnSpc>
                <a:spcPct val="100000"/>
              </a:lnSpc>
              <a:spcBef>
                <a:spcPts val="800"/>
              </a:spcBef>
              <a:spcAft>
                <a:spcPts val="0"/>
              </a:spcAft>
              <a:buSzPts val="1200"/>
              <a:buNone/>
              <a:defRPr sz="1200" b="1"/>
            </a:lvl8pPr>
            <a:lvl9pPr marL="4114800" lvl="8" indent="-228600" algn="l" rtl="0">
              <a:lnSpc>
                <a:spcPct val="100000"/>
              </a:lnSpc>
              <a:spcBef>
                <a:spcPts val="800"/>
              </a:spcBef>
              <a:spcAft>
                <a:spcPts val="0"/>
              </a:spcAft>
              <a:buSzPts val="1200"/>
              <a:buNone/>
              <a:defRPr sz="1200" b="1"/>
            </a:lvl9pPr>
          </a:lstStyle>
          <a:p>
            <a:endParaRPr/>
          </a:p>
        </p:txBody>
      </p:sp>
      <p:sp>
        <p:nvSpPr>
          <p:cNvPr id="22" name="Google Shape;22;p3"/>
          <p:cNvSpPr txBox="1">
            <a:spLocks noGrp="1"/>
          </p:cNvSpPr>
          <p:nvPr>
            <p:ph type="dt" idx="10"/>
          </p:nvPr>
        </p:nvSpPr>
        <p:spPr>
          <a:xfrm>
            <a:off x="5866072" y="4679112"/>
            <a:ext cx="2065200" cy="2430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3" name="Google Shape;23;p3"/>
          <p:cNvSpPr txBox="1">
            <a:spLocks noGrp="1"/>
          </p:cNvSpPr>
          <p:nvPr>
            <p:ph type="ftr" idx="11"/>
          </p:nvPr>
        </p:nvSpPr>
        <p:spPr>
          <a:xfrm>
            <a:off x="1200150" y="4677156"/>
            <a:ext cx="4425900" cy="2400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4" name="Google Shape;24;p3"/>
          <p:cNvSpPr>
            <a:spLocks noGrp="1"/>
          </p:cNvSpPr>
          <p:nvPr>
            <p:ph type="sldNum" idx="12"/>
          </p:nvPr>
        </p:nvSpPr>
        <p:spPr>
          <a:xfrm>
            <a:off x="8811630" y="4801265"/>
            <a:ext cx="274200" cy="274200"/>
          </a:xfrm>
          <a:prstGeom prst="ellipse">
            <a:avLst/>
          </a:prstGeom>
          <a:solidFill>
            <a:srgbClr val="1D1D1D">
              <a:alpha val="69800"/>
            </a:srgbClr>
          </a:solidFill>
          <a:ln>
            <a:noFill/>
          </a:ln>
        </p:spPr>
        <p:txBody>
          <a:bodyPr spcFirstLastPara="1" wrap="square" lIns="13700" tIns="34275" rIns="13700" bIns="34275"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zh-TW"/>
              <a:t>‹#›</a:t>
            </a:fld>
            <a:endParaRPr/>
          </a:p>
        </p:txBody>
      </p:sp>
      <p:sp>
        <p:nvSpPr>
          <p:cNvPr id="25" name="Google Shape;25;p3"/>
          <p:cNvSpPr txBox="1">
            <a:spLocks noGrp="1"/>
          </p:cNvSpPr>
          <p:nvPr>
            <p:ph type="title"/>
          </p:nvPr>
        </p:nvSpPr>
        <p:spPr>
          <a:xfrm>
            <a:off x="1673352" y="723519"/>
            <a:ext cx="5797200" cy="89160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37150" tIns="137150" rIns="137150" bIns="137150" anchor="ctr" anchorCtr="0">
            <a:normAutofit/>
          </a:bodyPr>
          <a:lstStyle>
            <a:lvl1pPr lvl="0" algn="ctr" rtl="0">
              <a:lnSpc>
                <a:spcPct val="90000"/>
              </a:lnSpc>
              <a:spcBef>
                <a:spcPts val="0"/>
              </a:spcBef>
              <a:spcAft>
                <a:spcPts val="0"/>
              </a:spcAft>
              <a:buClr>
                <a:srgbClr val="262626"/>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3"/>
        <p:cNvGrpSpPr/>
        <p:nvPr/>
      </p:nvGrpSpPr>
      <p:grpSpPr>
        <a:xfrm>
          <a:off x="0" y="0"/>
          <a:ext cx="0" cy="0"/>
          <a:chOff x="0" y="0"/>
          <a:chExt cx="0" cy="0"/>
        </a:xfrm>
      </p:grpSpPr>
      <p:sp>
        <p:nvSpPr>
          <p:cNvPr id="124" name="Google Shape;124;p2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txBox="1">
            <a:spLocks noGrp="1"/>
          </p:cNvSpPr>
          <p:nvPr>
            <p:ph type="title"/>
          </p:nvPr>
        </p:nvSpPr>
        <p:spPr>
          <a:xfrm>
            <a:off x="265500" y="106172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Font typeface="Lato"/>
              <a:buNone/>
              <a:defRPr sz="4200">
                <a:latin typeface="Lato"/>
                <a:ea typeface="Lato"/>
                <a:cs typeface="Lato"/>
                <a:sym typeface="Lato"/>
              </a:defRPr>
            </a:lvl1pPr>
            <a:lvl2pPr lvl="1" algn="ctr" rtl="0">
              <a:spcBef>
                <a:spcPts val="0"/>
              </a:spcBef>
              <a:spcAft>
                <a:spcPts val="0"/>
              </a:spcAft>
              <a:buSzPts val="4200"/>
              <a:buFont typeface="Lato"/>
              <a:buNone/>
              <a:defRPr sz="4200">
                <a:latin typeface="Lato"/>
                <a:ea typeface="Lato"/>
                <a:cs typeface="Lato"/>
                <a:sym typeface="Lato"/>
              </a:defRPr>
            </a:lvl2pPr>
            <a:lvl3pPr lvl="2" algn="ctr" rtl="0">
              <a:spcBef>
                <a:spcPts val="0"/>
              </a:spcBef>
              <a:spcAft>
                <a:spcPts val="0"/>
              </a:spcAft>
              <a:buSzPts val="4200"/>
              <a:buFont typeface="Lato"/>
              <a:buNone/>
              <a:defRPr sz="4200">
                <a:latin typeface="Lato"/>
                <a:ea typeface="Lato"/>
                <a:cs typeface="Lato"/>
                <a:sym typeface="Lato"/>
              </a:defRPr>
            </a:lvl3pPr>
            <a:lvl4pPr lvl="3" algn="ctr" rtl="0">
              <a:spcBef>
                <a:spcPts val="0"/>
              </a:spcBef>
              <a:spcAft>
                <a:spcPts val="0"/>
              </a:spcAft>
              <a:buSzPts val="4200"/>
              <a:buFont typeface="Lato"/>
              <a:buNone/>
              <a:defRPr sz="4200">
                <a:latin typeface="Lato"/>
                <a:ea typeface="Lato"/>
                <a:cs typeface="Lato"/>
                <a:sym typeface="Lato"/>
              </a:defRPr>
            </a:lvl4pPr>
            <a:lvl5pPr lvl="4" algn="ctr" rtl="0">
              <a:spcBef>
                <a:spcPts val="0"/>
              </a:spcBef>
              <a:spcAft>
                <a:spcPts val="0"/>
              </a:spcAft>
              <a:buSzPts val="4200"/>
              <a:buFont typeface="Lato"/>
              <a:buNone/>
              <a:defRPr sz="4200">
                <a:latin typeface="Lato"/>
                <a:ea typeface="Lato"/>
                <a:cs typeface="Lato"/>
                <a:sym typeface="Lato"/>
              </a:defRPr>
            </a:lvl5pPr>
            <a:lvl6pPr lvl="5" algn="ctr" rtl="0">
              <a:spcBef>
                <a:spcPts val="0"/>
              </a:spcBef>
              <a:spcAft>
                <a:spcPts val="0"/>
              </a:spcAft>
              <a:buSzPts val="4200"/>
              <a:buFont typeface="Lato"/>
              <a:buNone/>
              <a:defRPr sz="4200">
                <a:latin typeface="Lato"/>
                <a:ea typeface="Lato"/>
                <a:cs typeface="Lato"/>
                <a:sym typeface="Lato"/>
              </a:defRPr>
            </a:lvl6pPr>
            <a:lvl7pPr lvl="6" algn="ctr" rtl="0">
              <a:spcBef>
                <a:spcPts val="0"/>
              </a:spcBef>
              <a:spcAft>
                <a:spcPts val="0"/>
              </a:spcAft>
              <a:buSzPts val="4200"/>
              <a:buFont typeface="Lato"/>
              <a:buNone/>
              <a:defRPr sz="4200">
                <a:latin typeface="Lato"/>
                <a:ea typeface="Lato"/>
                <a:cs typeface="Lato"/>
                <a:sym typeface="Lato"/>
              </a:defRPr>
            </a:lvl7pPr>
            <a:lvl8pPr lvl="7" algn="ctr" rtl="0">
              <a:spcBef>
                <a:spcPts val="0"/>
              </a:spcBef>
              <a:spcAft>
                <a:spcPts val="0"/>
              </a:spcAft>
              <a:buSzPts val="4200"/>
              <a:buFont typeface="Lato"/>
              <a:buNone/>
              <a:defRPr sz="4200">
                <a:latin typeface="Lato"/>
                <a:ea typeface="Lato"/>
                <a:cs typeface="Lato"/>
                <a:sym typeface="Lato"/>
              </a:defRPr>
            </a:lvl8pPr>
            <a:lvl9pPr lvl="8" algn="ctr" rtl="0">
              <a:spcBef>
                <a:spcPts val="0"/>
              </a:spcBef>
              <a:spcAft>
                <a:spcPts val="0"/>
              </a:spcAft>
              <a:buSzPts val="4200"/>
              <a:buFont typeface="Lato"/>
              <a:buNone/>
              <a:defRPr sz="4200">
                <a:latin typeface="Lato"/>
                <a:ea typeface="Lato"/>
                <a:cs typeface="Lato"/>
                <a:sym typeface="Lato"/>
              </a:defRPr>
            </a:lvl9pPr>
          </a:lstStyle>
          <a:p>
            <a:endParaRPr/>
          </a:p>
        </p:txBody>
      </p:sp>
      <p:sp>
        <p:nvSpPr>
          <p:cNvPr id="126" name="Google Shape;126;p22"/>
          <p:cNvSpPr txBox="1">
            <a:spLocks noGrp="1"/>
          </p:cNvSpPr>
          <p:nvPr>
            <p:ph type="subTitle" idx="1"/>
          </p:nvPr>
        </p:nvSpPr>
        <p:spPr>
          <a:xfrm>
            <a:off x="265500" y="30316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Font typeface="Lato"/>
              <a:buNone/>
              <a:defRPr sz="2100">
                <a:latin typeface="Lato"/>
                <a:ea typeface="Lato"/>
                <a:cs typeface="Lato"/>
                <a:sym typeface="Lato"/>
              </a:defRPr>
            </a:lvl1pPr>
            <a:lvl2pPr lvl="1" algn="ctr" rtl="0">
              <a:lnSpc>
                <a:spcPct val="100000"/>
              </a:lnSpc>
              <a:spcBef>
                <a:spcPts val="0"/>
              </a:spcBef>
              <a:spcAft>
                <a:spcPts val="0"/>
              </a:spcAft>
              <a:buSzPts val="2100"/>
              <a:buFont typeface="Lato"/>
              <a:buNone/>
              <a:defRPr sz="2100">
                <a:latin typeface="Lato"/>
                <a:ea typeface="Lato"/>
                <a:cs typeface="Lato"/>
                <a:sym typeface="Lato"/>
              </a:defRPr>
            </a:lvl2pPr>
            <a:lvl3pPr lvl="2" algn="ctr" rtl="0">
              <a:lnSpc>
                <a:spcPct val="100000"/>
              </a:lnSpc>
              <a:spcBef>
                <a:spcPts val="0"/>
              </a:spcBef>
              <a:spcAft>
                <a:spcPts val="0"/>
              </a:spcAft>
              <a:buSzPts val="2100"/>
              <a:buFont typeface="Lato"/>
              <a:buNone/>
              <a:defRPr sz="2100">
                <a:latin typeface="Lato"/>
                <a:ea typeface="Lato"/>
                <a:cs typeface="Lato"/>
                <a:sym typeface="Lato"/>
              </a:defRPr>
            </a:lvl3pPr>
            <a:lvl4pPr lvl="3" algn="ctr" rtl="0">
              <a:lnSpc>
                <a:spcPct val="100000"/>
              </a:lnSpc>
              <a:spcBef>
                <a:spcPts val="0"/>
              </a:spcBef>
              <a:spcAft>
                <a:spcPts val="0"/>
              </a:spcAft>
              <a:buSzPts val="2100"/>
              <a:buFont typeface="Lato"/>
              <a:buNone/>
              <a:defRPr sz="2100">
                <a:latin typeface="Lato"/>
                <a:ea typeface="Lato"/>
                <a:cs typeface="Lato"/>
                <a:sym typeface="Lato"/>
              </a:defRPr>
            </a:lvl4pPr>
            <a:lvl5pPr lvl="4" algn="ctr" rtl="0">
              <a:lnSpc>
                <a:spcPct val="100000"/>
              </a:lnSpc>
              <a:spcBef>
                <a:spcPts val="0"/>
              </a:spcBef>
              <a:spcAft>
                <a:spcPts val="0"/>
              </a:spcAft>
              <a:buSzPts val="2100"/>
              <a:buFont typeface="Lato"/>
              <a:buNone/>
              <a:defRPr sz="2100">
                <a:latin typeface="Lato"/>
                <a:ea typeface="Lato"/>
                <a:cs typeface="Lato"/>
                <a:sym typeface="Lato"/>
              </a:defRPr>
            </a:lvl5pPr>
            <a:lvl6pPr lvl="5" algn="ctr" rtl="0">
              <a:lnSpc>
                <a:spcPct val="100000"/>
              </a:lnSpc>
              <a:spcBef>
                <a:spcPts val="0"/>
              </a:spcBef>
              <a:spcAft>
                <a:spcPts val="0"/>
              </a:spcAft>
              <a:buSzPts val="2100"/>
              <a:buFont typeface="Lato"/>
              <a:buNone/>
              <a:defRPr sz="2100">
                <a:latin typeface="Lato"/>
                <a:ea typeface="Lato"/>
                <a:cs typeface="Lato"/>
                <a:sym typeface="Lato"/>
              </a:defRPr>
            </a:lvl6pPr>
            <a:lvl7pPr lvl="6" algn="ctr" rtl="0">
              <a:lnSpc>
                <a:spcPct val="100000"/>
              </a:lnSpc>
              <a:spcBef>
                <a:spcPts val="0"/>
              </a:spcBef>
              <a:spcAft>
                <a:spcPts val="0"/>
              </a:spcAft>
              <a:buSzPts val="2100"/>
              <a:buFont typeface="Lato"/>
              <a:buNone/>
              <a:defRPr sz="2100">
                <a:latin typeface="Lato"/>
                <a:ea typeface="Lato"/>
                <a:cs typeface="Lato"/>
                <a:sym typeface="Lato"/>
              </a:defRPr>
            </a:lvl7pPr>
            <a:lvl8pPr lvl="7" algn="ctr" rtl="0">
              <a:lnSpc>
                <a:spcPct val="100000"/>
              </a:lnSpc>
              <a:spcBef>
                <a:spcPts val="0"/>
              </a:spcBef>
              <a:spcAft>
                <a:spcPts val="0"/>
              </a:spcAft>
              <a:buSzPts val="2100"/>
              <a:buFont typeface="Lato"/>
              <a:buNone/>
              <a:defRPr sz="2100">
                <a:latin typeface="Lato"/>
                <a:ea typeface="Lato"/>
                <a:cs typeface="Lato"/>
                <a:sym typeface="Lato"/>
              </a:defRPr>
            </a:lvl8pPr>
            <a:lvl9pPr lvl="8" algn="ctr" rtl="0">
              <a:lnSpc>
                <a:spcPct val="100000"/>
              </a:lnSpc>
              <a:spcBef>
                <a:spcPts val="0"/>
              </a:spcBef>
              <a:spcAft>
                <a:spcPts val="0"/>
              </a:spcAft>
              <a:buSzPts val="2100"/>
              <a:buFont typeface="Lato"/>
              <a:buNone/>
              <a:defRPr sz="2100">
                <a:latin typeface="Lato"/>
                <a:ea typeface="Lato"/>
                <a:cs typeface="Lato"/>
                <a:sym typeface="Lato"/>
              </a:defRPr>
            </a:lvl9pPr>
          </a:lstStyle>
          <a:p>
            <a:endParaRPr/>
          </a:p>
        </p:txBody>
      </p:sp>
      <p:sp>
        <p:nvSpPr>
          <p:cNvPr id="127" name="Google Shape;127;p22"/>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Font typeface="Lato"/>
              <a:buChar char="●"/>
              <a:defRPr>
                <a:latin typeface="Lato"/>
                <a:ea typeface="Lato"/>
                <a:cs typeface="Lato"/>
                <a:sym typeface="Lato"/>
              </a:defRPr>
            </a:lvl1pPr>
            <a:lvl2pPr marL="914400" lvl="1" indent="-317500" rtl="0">
              <a:spcBef>
                <a:spcPts val="1600"/>
              </a:spcBef>
              <a:spcAft>
                <a:spcPts val="0"/>
              </a:spcAft>
              <a:buSzPts val="1400"/>
              <a:buFont typeface="Lato"/>
              <a:buChar char="○"/>
              <a:defRPr>
                <a:latin typeface="Lato"/>
                <a:ea typeface="Lato"/>
                <a:cs typeface="Lato"/>
                <a:sym typeface="Lato"/>
              </a:defRPr>
            </a:lvl2pPr>
            <a:lvl3pPr marL="1371600" lvl="2" indent="-317500" rtl="0">
              <a:spcBef>
                <a:spcPts val="1600"/>
              </a:spcBef>
              <a:spcAft>
                <a:spcPts val="0"/>
              </a:spcAft>
              <a:buSzPts val="1400"/>
              <a:buFont typeface="Lato"/>
              <a:buChar char="■"/>
              <a:defRPr>
                <a:latin typeface="Lato"/>
                <a:ea typeface="Lato"/>
                <a:cs typeface="Lato"/>
                <a:sym typeface="Lato"/>
              </a:defRPr>
            </a:lvl3pPr>
            <a:lvl4pPr marL="1828800" lvl="3" indent="-317500" rtl="0">
              <a:spcBef>
                <a:spcPts val="1600"/>
              </a:spcBef>
              <a:spcAft>
                <a:spcPts val="0"/>
              </a:spcAft>
              <a:buSzPts val="1400"/>
              <a:buFont typeface="Lato"/>
              <a:buChar char="●"/>
              <a:defRPr>
                <a:latin typeface="Lato"/>
                <a:ea typeface="Lato"/>
                <a:cs typeface="Lato"/>
                <a:sym typeface="Lato"/>
              </a:defRPr>
            </a:lvl4pPr>
            <a:lvl5pPr marL="2286000" lvl="4" indent="-317500" rtl="0">
              <a:spcBef>
                <a:spcPts val="1600"/>
              </a:spcBef>
              <a:spcAft>
                <a:spcPts val="0"/>
              </a:spcAft>
              <a:buSzPts val="1400"/>
              <a:buFont typeface="Lato"/>
              <a:buChar char="○"/>
              <a:defRPr>
                <a:latin typeface="Lato"/>
                <a:ea typeface="Lato"/>
                <a:cs typeface="Lato"/>
                <a:sym typeface="Lato"/>
              </a:defRPr>
            </a:lvl5pPr>
            <a:lvl6pPr marL="2743200" lvl="5" indent="-317500" rtl="0">
              <a:spcBef>
                <a:spcPts val="1600"/>
              </a:spcBef>
              <a:spcAft>
                <a:spcPts val="0"/>
              </a:spcAft>
              <a:buSzPts val="1400"/>
              <a:buFont typeface="Lato"/>
              <a:buChar char="■"/>
              <a:defRPr>
                <a:latin typeface="Lato"/>
                <a:ea typeface="Lato"/>
                <a:cs typeface="Lato"/>
                <a:sym typeface="Lato"/>
              </a:defRPr>
            </a:lvl6pPr>
            <a:lvl7pPr marL="3200400" lvl="6" indent="-317500" rtl="0">
              <a:spcBef>
                <a:spcPts val="1600"/>
              </a:spcBef>
              <a:spcAft>
                <a:spcPts val="0"/>
              </a:spcAft>
              <a:buSzPts val="1400"/>
              <a:buFont typeface="Lato"/>
              <a:buChar char="●"/>
              <a:defRPr>
                <a:latin typeface="Lato"/>
                <a:ea typeface="Lato"/>
                <a:cs typeface="Lato"/>
                <a:sym typeface="Lato"/>
              </a:defRPr>
            </a:lvl7pPr>
            <a:lvl8pPr marL="3657600" lvl="7" indent="-317500" rtl="0">
              <a:spcBef>
                <a:spcPts val="1600"/>
              </a:spcBef>
              <a:spcAft>
                <a:spcPts val="0"/>
              </a:spcAft>
              <a:buSzPts val="1400"/>
              <a:buFont typeface="Lato"/>
              <a:buChar char="○"/>
              <a:defRPr>
                <a:latin typeface="Lato"/>
                <a:ea typeface="Lato"/>
                <a:cs typeface="Lato"/>
                <a:sym typeface="Lato"/>
              </a:defRPr>
            </a:lvl8pPr>
            <a:lvl9pPr marL="4114800" lvl="8" indent="-317500" rtl="0">
              <a:spcBef>
                <a:spcPts val="1600"/>
              </a:spcBef>
              <a:spcAft>
                <a:spcPts val="1600"/>
              </a:spcAft>
              <a:buSzPts val="1400"/>
              <a:buFont typeface="Lato"/>
              <a:buChar char="■"/>
              <a:defRPr>
                <a:latin typeface="Lato"/>
                <a:ea typeface="Lato"/>
                <a:cs typeface="Lato"/>
                <a:sym typeface="Lato"/>
              </a:defRPr>
            </a:lvl9pPr>
          </a:lstStyle>
          <a:p>
            <a:endParaRPr/>
          </a:p>
        </p:txBody>
      </p:sp>
      <p:sp>
        <p:nvSpPr>
          <p:cNvPr id="128" name="Google Shape;12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TW"/>
              <a:t>‹#›</a:t>
            </a:fld>
            <a:endParaRPr/>
          </a:p>
        </p:txBody>
      </p:sp>
      <p:cxnSp>
        <p:nvCxnSpPr>
          <p:cNvPr id="129" name="Google Shape;129;p22"/>
          <p:cNvCxnSpPr/>
          <p:nvPr/>
        </p:nvCxnSpPr>
        <p:spPr>
          <a:xfrm rot="10800000" flipH="1">
            <a:off x="844950" y="2782369"/>
            <a:ext cx="2886300" cy="11100"/>
          </a:xfrm>
          <a:prstGeom prst="straightConnector1">
            <a:avLst/>
          </a:prstGeom>
          <a:noFill/>
          <a:ln w="28575" cap="flat" cmpd="sng">
            <a:solidFill>
              <a:srgbClr val="7ACDC5"/>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0"/>
        <p:cNvGrpSpPr/>
        <p:nvPr/>
      </p:nvGrpSpPr>
      <p:grpSpPr>
        <a:xfrm>
          <a:off x="0" y="0"/>
          <a:ext cx="0" cy="0"/>
          <a:chOff x="0" y="0"/>
          <a:chExt cx="0" cy="0"/>
        </a:xfrm>
      </p:grpSpPr>
      <p:sp>
        <p:nvSpPr>
          <p:cNvPr id="131" name="Google Shape;131;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2"/>
        <p:cNvGrpSpPr/>
        <p:nvPr/>
      </p:nvGrpSpPr>
      <p:grpSpPr>
        <a:xfrm>
          <a:off x="0" y="0"/>
          <a:ext cx="0" cy="0"/>
          <a:chOff x="0" y="0"/>
          <a:chExt cx="0" cy="0"/>
        </a:xfrm>
      </p:grpSpPr>
      <p:sp>
        <p:nvSpPr>
          <p:cNvPr id="133" name="Google Shape;133;p24"/>
          <p:cNvSpPr txBox="1">
            <a:spLocks noGrp="1"/>
          </p:cNvSpPr>
          <p:nvPr>
            <p:ph type="title" hasCustomPrompt="1"/>
          </p:nvPr>
        </p:nvSpPr>
        <p:spPr>
          <a:xfrm>
            <a:off x="311700" y="999925"/>
            <a:ext cx="8520600" cy="214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0"/>
              <a:buFont typeface="Montserrat"/>
              <a:buNone/>
              <a:defRPr sz="14000">
                <a:latin typeface="Montserrat"/>
                <a:ea typeface="Montserrat"/>
                <a:cs typeface="Montserrat"/>
                <a:sym typeface="Montserrat"/>
              </a:defRPr>
            </a:lvl1pPr>
            <a:lvl2pPr lvl="1" algn="ctr" rtl="0">
              <a:spcBef>
                <a:spcPts val="0"/>
              </a:spcBef>
              <a:spcAft>
                <a:spcPts val="0"/>
              </a:spcAft>
              <a:buSzPts val="14000"/>
              <a:buFont typeface="Montserrat"/>
              <a:buNone/>
              <a:defRPr sz="14000">
                <a:latin typeface="Montserrat"/>
                <a:ea typeface="Montserrat"/>
                <a:cs typeface="Montserrat"/>
                <a:sym typeface="Montserrat"/>
              </a:defRPr>
            </a:lvl2pPr>
            <a:lvl3pPr lvl="2" algn="ctr" rtl="0">
              <a:spcBef>
                <a:spcPts val="0"/>
              </a:spcBef>
              <a:spcAft>
                <a:spcPts val="0"/>
              </a:spcAft>
              <a:buSzPts val="14000"/>
              <a:buFont typeface="Montserrat"/>
              <a:buNone/>
              <a:defRPr sz="14000">
                <a:latin typeface="Montserrat"/>
                <a:ea typeface="Montserrat"/>
                <a:cs typeface="Montserrat"/>
                <a:sym typeface="Montserrat"/>
              </a:defRPr>
            </a:lvl3pPr>
            <a:lvl4pPr lvl="3" algn="ctr" rtl="0">
              <a:spcBef>
                <a:spcPts val="0"/>
              </a:spcBef>
              <a:spcAft>
                <a:spcPts val="0"/>
              </a:spcAft>
              <a:buSzPts val="14000"/>
              <a:buFont typeface="Montserrat"/>
              <a:buNone/>
              <a:defRPr sz="14000">
                <a:latin typeface="Montserrat"/>
                <a:ea typeface="Montserrat"/>
                <a:cs typeface="Montserrat"/>
                <a:sym typeface="Montserrat"/>
              </a:defRPr>
            </a:lvl4pPr>
            <a:lvl5pPr lvl="4" algn="ctr" rtl="0">
              <a:spcBef>
                <a:spcPts val="0"/>
              </a:spcBef>
              <a:spcAft>
                <a:spcPts val="0"/>
              </a:spcAft>
              <a:buSzPts val="14000"/>
              <a:buFont typeface="Montserrat"/>
              <a:buNone/>
              <a:defRPr sz="14000">
                <a:latin typeface="Montserrat"/>
                <a:ea typeface="Montserrat"/>
                <a:cs typeface="Montserrat"/>
                <a:sym typeface="Montserrat"/>
              </a:defRPr>
            </a:lvl5pPr>
            <a:lvl6pPr lvl="5" algn="ctr" rtl="0">
              <a:spcBef>
                <a:spcPts val="0"/>
              </a:spcBef>
              <a:spcAft>
                <a:spcPts val="0"/>
              </a:spcAft>
              <a:buSzPts val="14000"/>
              <a:buFont typeface="Montserrat"/>
              <a:buNone/>
              <a:defRPr sz="14000">
                <a:latin typeface="Montserrat"/>
                <a:ea typeface="Montserrat"/>
                <a:cs typeface="Montserrat"/>
                <a:sym typeface="Montserrat"/>
              </a:defRPr>
            </a:lvl6pPr>
            <a:lvl7pPr lvl="6" algn="ctr" rtl="0">
              <a:spcBef>
                <a:spcPts val="0"/>
              </a:spcBef>
              <a:spcAft>
                <a:spcPts val="0"/>
              </a:spcAft>
              <a:buSzPts val="14000"/>
              <a:buFont typeface="Montserrat"/>
              <a:buNone/>
              <a:defRPr sz="14000">
                <a:latin typeface="Montserrat"/>
                <a:ea typeface="Montserrat"/>
                <a:cs typeface="Montserrat"/>
                <a:sym typeface="Montserrat"/>
              </a:defRPr>
            </a:lvl7pPr>
            <a:lvl8pPr lvl="7" algn="ctr" rtl="0">
              <a:spcBef>
                <a:spcPts val="0"/>
              </a:spcBef>
              <a:spcAft>
                <a:spcPts val="0"/>
              </a:spcAft>
              <a:buSzPts val="14000"/>
              <a:buFont typeface="Montserrat"/>
              <a:buNone/>
              <a:defRPr sz="14000">
                <a:latin typeface="Montserrat"/>
                <a:ea typeface="Montserrat"/>
                <a:cs typeface="Montserrat"/>
                <a:sym typeface="Montserrat"/>
              </a:defRPr>
            </a:lvl8pPr>
            <a:lvl9pPr lvl="8" algn="ctr" rtl="0">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134" name="Google Shape;134;p24"/>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highlight>
                  <a:schemeClr val="dk1"/>
                </a:highlight>
              </a:defRPr>
            </a:lvl1pPr>
            <a:lvl2pPr marL="914400" lvl="1" indent="-317500" algn="ctr" rtl="0">
              <a:spcBef>
                <a:spcPts val="1600"/>
              </a:spcBef>
              <a:spcAft>
                <a:spcPts val="0"/>
              </a:spcAft>
              <a:buSzPts val="1400"/>
              <a:buChar char="○"/>
              <a:defRPr>
                <a:highlight>
                  <a:schemeClr val="dk1"/>
                </a:highlight>
              </a:defRPr>
            </a:lvl2pPr>
            <a:lvl3pPr marL="1371600" lvl="2" indent="-317500" algn="ctr" rtl="0">
              <a:spcBef>
                <a:spcPts val="1600"/>
              </a:spcBef>
              <a:spcAft>
                <a:spcPts val="0"/>
              </a:spcAft>
              <a:buSzPts val="1400"/>
              <a:buChar char="■"/>
              <a:defRPr>
                <a:highlight>
                  <a:schemeClr val="dk1"/>
                </a:highlight>
              </a:defRPr>
            </a:lvl3pPr>
            <a:lvl4pPr marL="1828800" lvl="3" indent="-317500" algn="ctr" rtl="0">
              <a:spcBef>
                <a:spcPts val="1600"/>
              </a:spcBef>
              <a:spcAft>
                <a:spcPts val="0"/>
              </a:spcAft>
              <a:buSzPts val="1400"/>
              <a:buChar char="●"/>
              <a:defRPr>
                <a:highlight>
                  <a:schemeClr val="dk1"/>
                </a:highlight>
              </a:defRPr>
            </a:lvl4pPr>
            <a:lvl5pPr marL="2286000" lvl="4" indent="-317500" algn="ctr" rtl="0">
              <a:spcBef>
                <a:spcPts val="1600"/>
              </a:spcBef>
              <a:spcAft>
                <a:spcPts val="0"/>
              </a:spcAft>
              <a:buSzPts val="1400"/>
              <a:buChar char="○"/>
              <a:defRPr>
                <a:highlight>
                  <a:schemeClr val="dk1"/>
                </a:highlight>
              </a:defRPr>
            </a:lvl5pPr>
            <a:lvl6pPr marL="2743200" lvl="5" indent="-317500" algn="ctr" rtl="0">
              <a:spcBef>
                <a:spcPts val="1600"/>
              </a:spcBef>
              <a:spcAft>
                <a:spcPts val="0"/>
              </a:spcAft>
              <a:buSzPts val="1400"/>
              <a:buChar char="■"/>
              <a:defRPr>
                <a:highlight>
                  <a:schemeClr val="dk1"/>
                </a:highlight>
              </a:defRPr>
            </a:lvl6pPr>
            <a:lvl7pPr marL="3200400" lvl="6" indent="-317500" algn="ctr" rtl="0">
              <a:spcBef>
                <a:spcPts val="1600"/>
              </a:spcBef>
              <a:spcAft>
                <a:spcPts val="0"/>
              </a:spcAft>
              <a:buSzPts val="1400"/>
              <a:buChar char="●"/>
              <a:defRPr>
                <a:highlight>
                  <a:schemeClr val="dk1"/>
                </a:highlight>
              </a:defRPr>
            </a:lvl7pPr>
            <a:lvl8pPr marL="3657600" lvl="7" indent="-317500" algn="ctr" rtl="0">
              <a:spcBef>
                <a:spcPts val="1600"/>
              </a:spcBef>
              <a:spcAft>
                <a:spcPts val="0"/>
              </a:spcAft>
              <a:buSzPts val="1400"/>
              <a:buChar char="○"/>
              <a:defRPr>
                <a:highlight>
                  <a:schemeClr val="dk1"/>
                </a:highlight>
              </a:defRPr>
            </a:lvl8pPr>
            <a:lvl9pPr marL="4114800" lvl="8" indent="-317500" algn="ctr" rtl="0">
              <a:spcBef>
                <a:spcPts val="1600"/>
              </a:spcBef>
              <a:spcAft>
                <a:spcPts val="1600"/>
              </a:spcAft>
              <a:buSzPts val="1400"/>
              <a:buChar char="■"/>
              <a:defRPr>
                <a:highlight>
                  <a:schemeClr val="dk1"/>
                </a:highlight>
              </a:defRPr>
            </a:lvl9pPr>
          </a:lstStyle>
          <a:p>
            <a:endParaRPr/>
          </a:p>
        </p:txBody>
      </p:sp>
      <p:sp>
        <p:nvSpPr>
          <p:cNvPr id="135" name="Google Shape;135;p2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標題投影片" type="title">
  <p:cSld name="TITLE">
    <p:spTree>
      <p:nvGrpSpPr>
        <p:cNvPr id="1" name="Shape 26"/>
        <p:cNvGrpSpPr/>
        <p:nvPr/>
      </p:nvGrpSpPr>
      <p:grpSpPr>
        <a:xfrm>
          <a:off x="0" y="0"/>
          <a:ext cx="0" cy="0"/>
          <a:chOff x="0" y="0"/>
          <a:chExt cx="0" cy="0"/>
        </a:xfrm>
      </p:grpSpPr>
      <p:sp>
        <p:nvSpPr>
          <p:cNvPr id="27" name="Google Shape;27;p4"/>
          <p:cNvSpPr txBox="1">
            <a:spLocks noGrp="1"/>
          </p:cNvSpPr>
          <p:nvPr>
            <p:ph type="ctrTitle"/>
          </p:nvPr>
        </p:nvSpPr>
        <p:spPr>
          <a:xfrm>
            <a:off x="1200150" y="1790058"/>
            <a:ext cx="6743700" cy="123450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05725" tIns="137150" rIns="205725" bIns="137150" anchor="ctr" anchorCtr="1">
            <a:normAutofit/>
          </a:bodyPr>
          <a:lstStyle>
            <a:lvl1pPr lvl="0" algn="ctr" rtl="0">
              <a:lnSpc>
                <a:spcPct val="90000"/>
              </a:lnSpc>
              <a:spcBef>
                <a:spcPts val="0"/>
              </a:spcBef>
              <a:spcAft>
                <a:spcPts val="0"/>
              </a:spcAft>
              <a:buClr>
                <a:srgbClr val="262626"/>
              </a:buClr>
              <a:buSzPts val="2900"/>
              <a:buFont typeface="Gill Sans"/>
              <a:buNone/>
              <a:defRPr sz="2900">
                <a:solidFill>
                  <a:srgbClr val="262626"/>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8" name="Google Shape;28;p4"/>
          <p:cNvSpPr txBox="1">
            <a:spLocks noGrp="1"/>
          </p:cNvSpPr>
          <p:nvPr>
            <p:ph type="subTitle" idx="1"/>
          </p:nvPr>
        </p:nvSpPr>
        <p:spPr>
          <a:xfrm>
            <a:off x="2021396" y="3264408"/>
            <a:ext cx="5101200" cy="930000"/>
          </a:xfrm>
          <a:prstGeom prst="rect">
            <a:avLst/>
          </a:prstGeom>
          <a:noFill/>
          <a:ln>
            <a:noFill/>
          </a:ln>
        </p:spPr>
        <p:txBody>
          <a:bodyPr spcFirstLastPara="1" wrap="square" lIns="68575" tIns="34275" rIns="68575" bIns="34275" anchor="t" anchorCtr="0">
            <a:normAutofit/>
          </a:bodyPr>
          <a:lstStyle>
            <a:lvl1pPr lvl="0" algn="ctr" rtl="0">
              <a:lnSpc>
                <a:spcPct val="100000"/>
              </a:lnSpc>
              <a:spcBef>
                <a:spcPts val="800"/>
              </a:spcBef>
              <a:spcAft>
                <a:spcPts val="0"/>
              </a:spcAft>
              <a:buSzPts val="1500"/>
              <a:buNone/>
              <a:defRPr sz="1500">
                <a:solidFill>
                  <a:srgbClr val="FEFEFE"/>
                </a:solidFill>
              </a:defRPr>
            </a:lvl1pPr>
            <a:lvl2pPr lvl="1" algn="ctr" rtl="0">
              <a:lnSpc>
                <a:spcPct val="100000"/>
              </a:lnSpc>
              <a:spcBef>
                <a:spcPts val="800"/>
              </a:spcBef>
              <a:spcAft>
                <a:spcPts val="0"/>
              </a:spcAft>
              <a:buSzPts val="1500"/>
              <a:buNone/>
              <a:defRPr sz="1500"/>
            </a:lvl2pPr>
            <a:lvl3pPr lvl="2" algn="ctr" rtl="0">
              <a:lnSpc>
                <a:spcPct val="100000"/>
              </a:lnSpc>
              <a:spcBef>
                <a:spcPts val="800"/>
              </a:spcBef>
              <a:spcAft>
                <a:spcPts val="0"/>
              </a:spcAft>
              <a:buSzPts val="1400"/>
              <a:buNone/>
              <a:defRPr sz="1400"/>
            </a:lvl3pPr>
            <a:lvl4pPr lvl="3" algn="ctr" rtl="0">
              <a:lnSpc>
                <a:spcPct val="100000"/>
              </a:lnSpc>
              <a:spcBef>
                <a:spcPts val="800"/>
              </a:spcBef>
              <a:spcAft>
                <a:spcPts val="0"/>
              </a:spcAft>
              <a:buSzPts val="1200"/>
              <a:buNone/>
              <a:defRPr sz="1200"/>
            </a:lvl4pPr>
            <a:lvl5pPr lvl="4" algn="ctr" rtl="0">
              <a:lnSpc>
                <a:spcPct val="100000"/>
              </a:lnSpc>
              <a:spcBef>
                <a:spcPts val="800"/>
              </a:spcBef>
              <a:spcAft>
                <a:spcPts val="0"/>
              </a:spcAft>
              <a:buSzPts val="1200"/>
              <a:buNone/>
              <a:defRPr sz="1200"/>
            </a:lvl5pPr>
            <a:lvl6pPr lvl="5" algn="ctr" rtl="0">
              <a:lnSpc>
                <a:spcPct val="100000"/>
              </a:lnSpc>
              <a:spcBef>
                <a:spcPts val="800"/>
              </a:spcBef>
              <a:spcAft>
                <a:spcPts val="0"/>
              </a:spcAft>
              <a:buSzPts val="1200"/>
              <a:buNone/>
              <a:defRPr sz="1200"/>
            </a:lvl6pPr>
            <a:lvl7pPr lvl="6" algn="ctr" rtl="0">
              <a:lnSpc>
                <a:spcPct val="100000"/>
              </a:lnSpc>
              <a:spcBef>
                <a:spcPts val="800"/>
              </a:spcBef>
              <a:spcAft>
                <a:spcPts val="0"/>
              </a:spcAft>
              <a:buSzPts val="1200"/>
              <a:buNone/>
              <a:defRPr sz="1200"/>
            </a:lvl7pPr>
            <a:lvl8pPr lvl="7" algn="ctr" rtl="0">
              <a:lnSpc>
                <a:spcPct val="100000"/>
              </a:lnSpc>
              <a:spcBef>
                <a:spcPts val="800"/>
              </a:spcBef>
              <a:spcAft>
                <a:spcPts val="0"/>
              </a:spcAft>
              <a:buSzPts val="1200"/>
              <a:buNone/>
              <a:defRPr sz="1200"/>
            </a:lvl8pPr>
            <a:lvl9pPr lvl="8" algn="ctr" rtl="0">
              <a:lnSpc>
                <a:spcPct val="100000"/>
              </a:lnSpc>
              <a:spcBef>
                <a:spcPts val="800"/>
              </a:spcBef>
              <a:spcAft>
                <a:spcPts val="0"/>
              </a:spcAft>
              <a:buSzPts val="1200"/>
              <a:buNone/>
              <a:defRPr sz="1200"/>
            </a:lvl9pPr>
          </a:lstStyle>
          <a:p>
            <a:endParaRPr/>
          </a:p>
        </p:txBody>
      </p:sp>
      <p:sp>
        <p:nvSpPr>
          <p:cNvPr id="29" name="Google Shape;29;p4"/>
          <p:cNvSpPr txBox="1">
            <a:spLocks noGrp="1"/>
          </p:cNvSpPr>
          <p:nvPr>
            <p:ph type="dt" idx="10"/>
          </p:nvPr>
        </p:nvSpPr>
        <p:spPr>
          <a:xfrm>
            <a:off x="5866072" y="4679112"/>
            <a:ext cx="2065200" cy="2430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0" name="Google Shape;30;p4"/>
          <p:cNvSpPr txBox="1">
            <a:spLocks noGrp="1"/>
          </p:cNvSpPr>
          <p:nvPr>
            <p:ph type="ftr" idx="11"/>
          </p:nvPr>
        </p:nvSpPr>
        <p:spPr>
          <a:xfrm>
            <a:off x="1200150" y="4677156"/>
            <a:ext cx="4425900" cy="2400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1" name="Google Shape;31;p4"/>
          <p:cNvSpPr>
            <a:spLocks noGrp="1"/>
          </p:cNvSpPr>
          <p:nvPr>
            <p:ph type="sldNum" idx="12"/>
          </p:nvPr>
        </p:nvSpPr>
        <p:spPr>
          <a:xfrm>
            <a:off x="8069192" y="4663440"/>
            <a:ext cx="274200" cy="274200"/>
          </a:xfrm>
          <a:prstGeom prst="ellipse">
            <a:avLst/>
          </a:prstGeom>
          <a:solidFill>
            <a:srgbClr val="1D1D1D">
              <a:alpha val="69800"/>
            </a:srgbClr>
          </a:solidFill>
          <a:ln>
            <a:noFill/>
          </a:ln>
        </p:spPr>
        <p:txBody>
          <a:bodyPr spcFirstLastPara="1" wrap="square" lIns="13700" tIns="34275" rIns="13700" bIns="34275"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章節標題" type="secHead">
  <p:cSld name="SECTION_HEADER">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1200150" y="1790058"/>
            <a:ext cx="6743700" cy="123450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05725" tIns="137150" rIns="205725" bIns="137150" anchor="ctr" anchorCtr="1">
            <a:normAutofit/>
          </a:bodyPr>
          <a:lstStyle>
            <a:lvl1pPr lvl="0" algn="ctr" rtl="0">
              <a:lnSpc>
                <a:spcPct val="90000"/>
              </a:lnSpc>
              <a:spcBef>
                <a:spcPts val="0"/>
              </a:spcBef>
              <a:spcAft>
                <a:spcPts val="0"/>
              </a:spcAft>
              <a:buClr>
                <a:srgbClr val="262626"/>
              </a:buClr>
              <a:buSzPts val="2900"/>
              <a:buFont typeface="Gill Sans"/>
              <a:buNone/>
              <a:defRPr sz="2900">
                <a:solidFill>
                  <a:srgbClr val="262626"/>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4" name="Google Shape;34;p5"/>
          <p:cNvSpPr txBox="1">
            <a:spLocks noGrp="1"/>
          </p:cNvSpPr>
          <p:nvPr>
            <p:ph type="body" idx="1"/>
          </p:nvPr>
        </p:nvSpPr>
        <p:spPr>
          <a:xfrm>
            <a:off x="2021396" y="3264349"/>
            <a:ext cx="5101200" cy="948900"/>
          </a:xfrm>
          <a:prstGeom prst="rect">
            <a:avLst/>
          </a:prstGeom>
          <a:noFill/>
          <a:ln>
            <a:noFill/>
          </a:ln>
        </p:spPr>
        <p:txBody>
          <a:bodyPr spcFirstLastPara="1" wrap="square" lIns="68575" tIns="34275" rIns="68575" bIns="34275" anchor="t" anchorCtr="1">
            <a:normAutofit/>
          </a:bodyPr>
          <a:lstStyle>
            <a:lvl1pPr marL="457200" lvl="0" indent="-228600" algn="l" rtl="0">
              <a:lnSpc>
                <a:spcPct val="100000"/>
              </a:lnSpc>
              <a:spcBef>
                <a:spcPts val="800"/>
              </a:spcBef>
              <a:spcAft>
                <a:spcPts val="0"/>
              </a:spcAft>
              <a:buSzPts val="1500"/>
              <a:buNone/>
              <a:defRPr sz="1500">
                <a:solidFill>
                  <a:schemeClr val="lt1"/>
                </a:solidFill>
              </a:defRPr>
            </a:lvl1pPr>
            <a:lvl2pPr marL="914400" lvl="1" indent="-228600" algn="l" rtl="0">
              <a:lnSpc>
                <a:spcPct val="100000"/>
              </a:lnSpc>
              <a:spcBef>
                <a:spcPts val="800"/>
              </a:spcBef>
              <a:spcAft>
                <a:spcPts val="0"/>
              </a:spcAft>
              <a:buSzPts val="1500"/>
              <a:buNone/>
              <a:defRPr sz="1500">
                <a:solidFill>
                  <a:schemeClr val="lt1"/>
                </a:solidFill>
              </a:defRPr>
            </a:lvl2pPr>
            <a:lvl3pPr marL="1371600" lvl="2" indent="-228600" algn="l" rtl="0">
              <a:lnSpc>
                <a:spcPct val="100000"/>
              </a:lnSpc>
              <a:spcBef>
                <a:spcPts val="800"/>
              </a:spcBef>
              <a:spcAft>
                <a:spcPts val="0"/>
              </a:spcAft>
              <a:buSzPts val="1400"/>
              <a:buNone/>
              <a:defRPr sz="1400">
                <a:solidFill>
                  <a:schemeClr val="lt1"/>
                </a:solidFill>
              </a:defRPr>
            </a:lvl3pPr>
            <a:lvl4pPr marL="1828800" lvl="3" indent="-228600" algn="l" rtl="0">
              <a:lnSpc>
                <a:spcPct val="100000"/>
              </a:lnSpc>
              <a:spcBef>
                <a:spcPts val="800"/>
              </a:spcBef>
              <a:spcAft>
                <a:spcPts val="0"/>
              </a:spcAft>
              <a:buSzPts val="1200"/>
              <a:buNone/>
              <a:defRPr sz="1200">
                <a:solidFill>
                  <a:schemeClr val="lt1"/>
                </a:solidFill>
              </a:defRPr>
            </a:lvl4pPr>
            <a:lvl5pPr marL="2286000" lvl="4" indent="-228600" algn="l" rtl="0">
              <a:lnSpc>
                <a:spcPct val="100000"/>
              </a:lnSpc>
              <a:spcBef>
                <a:spcPts val="800"/>
              </a:spcBef>
              <a:spcAft>
                <a:spcPts val="0"/>
              </a:spcAft>
              <a:buSzPts val="1200"/>
              <a:buNone/>
              <a:defRPr sz="1200">
                <a:solidFill>
                  <a:schemeClr val="lt1"/>
                </a:solidFill>
              </a:defRPr>
            </a:lvl5pPr>
            <a:lvl6pPr marL="2743200" lvl="5" indent="-228600" algn="l" rtl="0">
              <a:lnSpc>
                <a:spcPct val="100000"/>
              </a:lnSpc>
              <a:spcBef>
                <a:spcPts val="800"/>
              </a:spcBef>
              <a:spcAft>
                <a:spcPts val="0"/>
              </a:spcAft>
              <a:buSzPts val="1200"/>
              <a:buNone/>
              <a:defRPr sz="1200">
                <a:solidFill>
                  <a:schemeClr val="lt1"/>
                </a:solidFill>
              </a:defRPr>
            </a:lvl6pPr>
            <a:lvl7pPr marL="3200400" lvl="6" indent="-228600" algn="l" rtl="0">
              <a:lnSpc>
                <a:spcPct val="100000"/>
              </a:lnSpc>
              <a:spcBef>
                <a:spcPts val="800"/>
              </a:spcBef>
              <a:spcAft>
                <a:spcPts val="0"/>
              </a:spcAft>
              <a:buSzPts val="1200"/>
              <a:buNone/>
              <a:defRPr sz="1200">
                <a:solidFill>
                  <a:schemeClr val="lt1"/>
                </a:solidFill>
              </a:defRPr>
            </a:lvl7pPr>
            <a:lvl8pPr marL="3657600" lvl="7" indent="-228600" algn="l" rtl="0">
              <a:lnSpc>
                <a:spcPct val="100000"/>
              </a:lnSpc>
              <a:spcBef>
                <a:spcPts val="800"/>
              </a:spcBef>
              <a:spcAft>
                <a:spcPts val="0"/>
              </a:spcAft>
              <a:buSzPts val="1200"/>
              <a:buNone/>
              <a:defRPr sz="1200">
                <a:solidFill>
                  <a:schemeClr val="lt1"/>
                </a:solidFill>
              </a:defRPr>
            </a:lvl8pPr>
            <a:lvl9pPr marL="4114800" lvl="8" indent="-228600" algn="l" rtl="0">
              <a:lnSpc>
                <a:spcPct val="100000"/>
              </a:lnSpc>
              <a:spcBef>
                <a:spcPts val="800"/>
              </a:spcBef>
              <a:spcAft>
                <a:spcPts val="0"/>
              </a:spcAft>
              <a:buSzPts val="1200"/>
              <a:buNone/>
              <a:defRPr sz="1200">
                <a:solidFill>
                  <a:schemeClr val="lt1"/>
                </a:solidFill>
              </a:defRPr>
            </a:lvl9pPr>
          </a:lstStyle>
          <a:p>
            <a:endParaRPr/>
          </a:p>
        </p:txBody>
      </p:sp>
      <p:sp>
        <p:nvSpPr>
          <p:cNvPr id="35" name="Google Shape;35;p5"/>
          <p:cNvSpPr txBox="1">
            <a:spLocks noGrp="1"/>
          </p:cNvSpPr>
          <p:nvPr>
            <p:ph type="dt" idx="10"/>
          </p:nvPr>
        </p:nvSpPr>
        <p:spPr>
          <a:xfrm>
            <a:off x="5866072" y="4679112"/>
            <a:ext cx="2065200" cy="2430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6" name="Google Shape;36;p5"/>
          <p:cNvSpPr txBox="1">
            <a:spLocks noGrp="1"/>
          </p:cNvSpPr>
          <p:nvPr>
            <p:ph type="ftr" idx="11"/>
          </p:nvPr>
        </p:nvSpPr>
        <p:spPr>
          <a:xfrm>
            <a:off x="1200150" y="4677156"/>
            <a:ext cx="4425900" cy="2400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7" name="Google Shape;37;p5"/>
          <p:cNvSpPr>
            <a:spLocks noGrp="1"/>
          </p:cNvSpPr>
          <p:nvPr>
            <p:ph type="sldNum" idx="12"/>
          </p:nvPr>
        </p:nvSpPr>
        <p:spPr>
          <a:xfrm>
            <a:off x="8069192" y="4663440"/>
            <a:ext cx="274200" cy="274200"/>
          </a:xfrm>
          <a:prstGeom prst="ellipse">
            <a:avLst/>
          </a:prstGeom>
          <a:solidFill>
            <a:srgbClr val="1D1D1D">
              <a:alpha val="69800"/>
            </a:srgbClr>
          </a:solidFill>
          <a:ln>
            <a:noFill/>
          </a:ln>
        </p:spPr>
        <p:txBody>
          <a:bodyPr spcFirstLastPara="1" wrap="square" lIns="13700" tIns="34275" rIns="13700" bIns="34275"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兩個內容" type="twoObj">
  <p:cSld name="TWO_OBJECTS">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1673352" y="723519"/>
            <a:ext cx="5797200" cy="89160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37150" tIns="137150" rIns="137150" bIns="137150" anchor="ctr" anchorCtr="0">
            <a:normAutofit/>
          </a:bodyPr>
          <a:lstStyle>
            <a:lvl1pPr lvl="0" algn="ctr" rtl="0">
              <a:lnSpc>
                <a:spcPct val="90000"/>
              </a:lnSpc>
              <a:spcBef>
                <a:spcPts val="0"/>
              </a:spcBef>
              <a:spcAft>
                <a:spcPts val="0"/>
              </a:spcAft>
              <a:buClr>
                <a:srgbClr val="262626"/>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0" name="Google Shape;40;p6"/>
          <p:cNvSpPr txBox="1">
            <a:spLocks noGrp="1"/>
          </p:cNvSpPr>
          <p:nvPr>
            <p:ph type="body" idx="1"/>
          </p:nvPr>
        </p:nvSpPr>
        <p:spPr>
          <a:xfrm>
            <a:off x="1186434" y="1978533"/>
            <a:ext cx="3203700" cy="2326500"/>
          </a:xfrm>
          <a:prstGeom prst="rect">
            <a:avLst/>
          </a:prstGeom>
          <a:noFill/>
          <a:ln>
            <a:noFill/>
          </a:ln>
        </p:spPr>
        <p:txBody>
          <a:bodyPr spcFirstLastPara="1" wrap="square" lIns="68575" tIns="34275" rIns="68575" bIns="34275" anchor="t" anchorCtr="0">
            <a:normAutofit/>
          </a:bodyPr>
          <a:lstStyle>
            <a:lvl1pPr marL="457200" lvl="0" indent="-317500" algn="l" rtl="0">
              <a:lnSpc>
                <a:spcPct val="100000"/>
              </a:lnSpc>
              <a:spcBef>
                <a:spcPts val="800"/>
              </a:spcBef>
              <a:spcAft>
                <a:spcPts val="0"/>
              </a:spcAft>
              <a:buSzPts val="1400"/>
              <a:buChar char="•"/>
              <a:defRPr/>
            </a:lvl1pPr>
            <a:lvl2pPr marL="914400" lvl="1" indent="-317500" algn="l" rtl="0">
              <a:lnSpc>
                <a:spcPct val="100000"/>
              </a:lnSpc>
              <a:spcBef>
                <a:spcPts val="800"/>
              </a:spcBef>
              <a:spcAft>
                <a:spcPts val="0"/>
              </a:spcAft>
              <a:buSzPts val="1400"/>
              <a:buChar char="•"/>
              <a:defRPr/>
            </a:lvl2pPr>
            <a:lvl3pPr marL="1371600" lvl="2" indent="-317500" algn="l" rtl="0">
              <a:lnSpc>
                <a:spcPct val="100000"/>
              </a:lnSpc>
              <a:spcBef>
                <a:spcPts val="800"/>
              </a:spcBef>
              <a:spcAft>
                <a:spcPts val="0"/>
              </a:spcAft>
              <a:buSzPts val="1400"/>
              <a:buChar char="•"/>
              <a:defRPr/>
            </a:lvl3pPr>
            <a:lvl4pPr marL="1828800" lvl="3" indent="-317500" algn="l" rtl="0">
              <a:lnSpc>
                <a:spcPct val="100000"/>
              </a:lnSpc>
              <a:spcBef>
                <a:spcPts val="800"/>
              </a:spcBef>
              <a:spcAft>
                <a:spcPts val="0"/>
              </a:spcAft>
              <a:buSzPts val="1400"/>
              <a:buChar char="•"/>
              <a:defRPr/>
            </a:lvl4pPr>
            <a:lvl5pPr marL="2286000" lvl="4" indent="-317500" algn="l" rtl="0">
              <a:lnSpc>
                <a:spcPct val="100000"/>
              </a:lnSpc>
              <a:spcBef>
                <a:spcPts val="800"/>
              </a:spcBef>
              <a:spcAft>
                <a:spcPts val="0"/>
              </a:spcAft>
              <a:buSzPts val="1400"/>
              <a:buChar char="•"/>
              <a:defRPr/>
            </a:lvl5pPr>
            <a:lvl6pPr marL="2743200" lvl="5" indent="-317500" algn="l" rtl="0">
              <a:lnSpc>
                <a:spcPct val="100000"/>
              </a:lnSpc>
              <a:spcBef>
                <a:spcPts val="800"/>
              </a:spcBef>
              <a:spcAft>
                <a:spcPts val="0"/>
              </a:spcAft>
              <a:buSzPts val="1400"/>
              <a:buChar char="•"/>
              <a:defRPr/>
            </a:lvl6pPr>
            <a:lvl7pPr marL="3200400" lvl="6" indent="-317500" algn="l" rtl="0">
              <a:lnSpc>
                <a:spcPct val="100000"/>
              </a:lnSpc>
              <a:spcBef>
                <a:spcPts val="800"/>
              </a:spcBef>
              <a:spcAft>
                <a:spcPts val="0"/>
              </a:spcAft>
              <a:buSzPts val="1400"/>
              <a:buChar char="•"/>
              <a:defRPr/>
            </a:lvl7pPr>
            <a:lvl8pPr marL="3657600" lvl="7" indent="-317500" algn="l" rtl="0">
              <a:lnSpc>
                <a:spcPct val="100000"/>
              </a:lnSpc>
              <a:spcBef>
                <a:spcPts val="800"/>
              </a:spcBef>
              <a:spcAft>
                <a:spcPts val="0"/>
              </a:spcAft>
              <a:buSzPts val="1400"/>
              <a:buChar char="•"/>
              <a:defRPr/>
            </a:lvl8pPr>
            <a:lvl9pPr marL="4114800" lvl="8" indent="-317500" algn="l" rtl="0">
              <a:lnSpc>
                <a:spcPct val="100000"/>
              </a:lnSpc>
              <a:spcBef>
                <a:spcPts val="800"/>
              </a:spcBef>
              <a:spcAft>
                <a:spcPts val="0"/>
              </a:spcAft>
              <a:buSzPts val="1400"/>
              <a:buChar char="•"/>
              <a:defRPr/>
            </a:lvl9pPr>
          </a:lstStyle>
          <a:p>
            <a:endParaRPr/>
          </a:p>
        </p:txBody>
      </p:sp>
      <p:sp>
        <p:nvSpPr>
          <p:cNvPr id="41" name="Google Shape;41;p6"/>
          <p:cNvSpPr txBox="1">
            <a:spLocks noGrp="1"/>
          </p:cNvSpPr>
          <p:nvPr>
            <p:ph type="body" idx="2"/>
          </p:nvPr>
        </p:nvSpPr>
        <p:spPr>
          <a:xfrm>
            <a:off x="4753736" y="1978533"/>
            <a:ext cx="3202800" cy="2326500"/>
          </a:xfrm>
          <a:prstGeom prst="rect">
            <a:avLst/>
          </a:prstGeom>
          <a:noFill/>
          <a:ln>
            <a:noFill/>
          </a:ln>
        </p:spPr>
        <p:txBody>
          <a:bodyPr spcFirstLastPara="1" wrap="square" lIns="68575" tIns="34275" rIns="68575" bIns="34275" anchor="t" anchorCtr="0">
            <a:normAutofit/>
          </a:bodyPr>
          <a:lstStyle>
            <a:lvl1pPr marL="457200" lvl="0" indent="-317500" algn="l" rtl="0">
              <a:lnSpc>
                <a:spcPct val="100000"/>
              </a:lnSpc>
              <a:spcBef>
                <a:spcPts val="800"/>
              </a:spcBef>
              <a:spcAft>
                <a:spcPts val="0"/>
              </a:spcAft>
              <a:buSzPts val="1400"/>
              <a:buChar char="•"/>
              <a:defRPr/>
            </a:lvl1pPr>
            <a:lvl2pPr marL="914400" lvl="1" indent="-317500" algn="l" rtl="0">
              <a:lnSpc>
                <a:spcPct val="100000"/>
              </a:lnSpc>
              <a:spcBef>
                <a:spcPts val="800"/>
              </a:spcBef>
              <a:spcAft>
                <a:spcPts val="0"/>
              </a:spcAft>
              <a:buSzPts val="1400"/>
              <a:buChar char="•"/>
              <a:defRPr/>
            </a:lvl2pPr>
            <a:lvl3pPr marL="1371600" lvl="2" indent="-317500" algn="l" rtl="0">
              <a:lnSpc>
                <a:spcPct val="100000"/>
              </a:lnSpc>
              <a:spcBef>
                <a:spcPts val="800"/>
              </a:spcBef>
              <a:spcAft>
                <a:spcPts val="0"/>
              </a:spcAft>
              <a:buSzPts val="1400"/>
              <a:buChar char="•"/>
              <a:defRPr/>
            </a:lvl3pPr>
            <a:lvl4pPr marL="1828800" lvl="3" indent="-317500" algn="l" rtl="0">
              <a:lnSpc>
                <a:spcPct val="100000"/>
              </a:lnSpc>
              <a:spcBef>
                <a:spcPts val="800"/>
              </a:spcBef>
              <a:spcAft>
                <a:spcPts val="0"/>
              </a:spcAft>
              <a:buSzPts val="1400"/>
              <a:buChar char="•"/>
              <a:defRPr/>
            </a:lvl4pPr>
            <a:lvl5pPr marL="2286000" lvl="4" indent="-317500" algn="l" rtl="0">
              <a:lnSpc>
                <a:spcPct val="100000"/>
              </a:lnSpc>
              <a:spcBef>
                <a:spcPts val="800"/>
              </a:spcBef>
              <a:spcAft>
                <a:spcPts val="0"/>
              </a:spcAft>
              <a:buSzPts val="1400"/>
              <a:buChar char="•"/>
              <a:defRPr/>
            </a:lvl5pPr>
            <a:lvl6pPr marL="2743200" lvl="5" indent="-317500" algn="l" rtl="0">
              <a:lnSpc>
                <a:spcPct val="100000"/>
              </a:lnSpc>
              <a:spcBef>
                <a:spcPts val="800"/>
              </a:spcBef>
              <a:spcAft>
                <a:spcPts val="0"/>
              </a:spcAft>
              <a:buSzPts val="1400"/>
              <a:buChar char="•"/>
              <a:defRPr/>
            </a:lvl6pPr>
            <a:lvl7pPr marL="3200400" lvl="6" indent="-317500" algn="l" rtl="0">
              <a:lnSpc>
                <a:spcPct val="100000"/>
              </a:lnSpc>
              <a:spcBef>
                <a:spcPts val="800"/>
              </a:spcBef>
              <a:spcAft>
                <a:spcPts val="0"/>
              </a:spcAft>
              <a:buSzPts val="1400"/>
              <a:buChar char="•"/>
              <a:defRPr/>
            </a:lvl7pPr>
            <a:lvl8pPr marL="3657600" lvl="7" indent="-317500" algn="l" rtl="0">
              <a:lnSpc>
                <a:spcPct val="100000"/>
              </a:lnSpc>
              <a:spcBef>
                <a:spcPts val="800"/>
              </a:spcBef>
              <a:spcAft>
                <a:spcPts val="0"/>
              </a:spcAft>
              <a:buSzPts val="1400"/>
              <a:buChar char="•"/>
              <a:defRPr/>
            </a:lvl8pPr>
            <a:lvl9pPr marL="4114800" lvl="8" indent="-317500" algn="l" rtl="0">
              <a:lnSpc>
                <a:spcPct val="100000"/>
              </a:lnSpc>
              <a:spcBef>
                <a:spcPts val="800"/>
              </a:spcBef>
              <a:spcAft>
                <a:spcPts val="0"/>
              </a:spcAft>
              <a:buSzPts val="1400"/>
              <a:buChar char="•"/>
              <a:defRPr/>
            </a:lvl9pPr>
          </a:lstStyle>
          <a:p>
            <a:endParaRPr/>
          </a:p>
        </p:txBody>
      </p:sp>
      <p:sp>
        <p:nvSpPr>
          <p:cNvPr id="42" name="Google Shape;42;p6"/>
          <p:cNvSpPr txBox="1">
            <a:spLocks noGrp="1"/>
          </p:cNvSpPr>
          <p:nvPr>
            <p:ph type="dt" idx="10"/>
          </p:nvPr>
        </p:nvSpPr>
        <p:spPr>
          <a:xfrm>
            <a:off x="5866072" y="4679112"/>
            <a:ext cx="2065200" cy="2430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3" name="Google Shape;43;p6"/>
          <p:cNvSpPr txBox="1">
            <a:spLocks noGrp="1"/>
          </p:cNvSpPr>
          <p:nvPr>
            <p:ph type="ftr" idx="11"/>
          </p:nvPr>
        </p:nvSpPr>
        <p:spPr>
          <a:xfrm>
            <a:off x="1200150" y="4677156"/>
            <a:ext cx="4425900" cy="2400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4" name="Google Shape;44;p6"/>
          <p:cNvSpPr>
            <a:spLocks noGrp="1"/>
          </p:cNvSpPr>
          <p:nvPr>
            <p:ph type="sldNum" idx="12"/>
          </p:nvPr>
        </p:nvSpPr>
        <p:spPr>
          <a:xfrm>
            <a:off x="8811630" y="4797171"/>
            <a:ext cx="274200" cy="274200"/>
          </a:xfrm>
          <a:prstGeom prst="ellipse">
            <a:avLst/>
          </a:prstGeom>
          <a:solidFill>
            <a:srgbClr val="1D1D1D">
              <a:alpha val="69800"/>
            </a:srgbClr>
          </a:solidFill>
          <a:ln>
            <a:noFill/>
          </a:ln>
        </p:spPr>
        <p:txBody>
          <a:bodyPr spcFirstLastPara="1" wrap="square" lIns="13700" tIns="34275" rIns="13700" bIns="34275"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只有標題"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1673352" y="723519"/>
            <a:ext cx="5797200" cy="89160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37150" tIns="137150" rIns="137150" bIns="137150" anchor="ctr" anchorCtr="0">
            <a:normAutofit/>
          </a:bodyPr>
          <a:lstStyle>
            <a:lvl1pPr lvl="0" algn="ctr" rtl="0">
              <a:lnSpc>
                <a:spcPct val="90000"/>
              </a:lnSpc>
              <a:spcBef>
                <a:spcPts val="0"/>
              </a:spcBef>
              <a:spcAft>
                <a:spcPts val="0"/>
              </a:spcAft>
              <a:buClr>
                <a:srgbClr val="262626"/>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7" name="Google Shape;47;p7"/>
          <p:cNvSpPr txBox="1">
            <a:spLocks noGrp="1"/>
          </p:cNvSpPr>
          <p:nvPr>
            <p:ph type="dt" idx="10"/>
          </p:nvPr>
        </p:nvSpPr>
        <p:spPr>
          <a:xfrm>
            <a:off x="5866072" y="4679112"/>
            <a:ext cx="2065200" cy="2430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8" name="Google Shape;48;p7"/>
          <p:cNvSpPr txBox="1">
            <a:spLocks noGrp="1"/>
          </p:cNvSpPr>
          <p:nvPr>
            <p:ph type="ftr" idx="11"/>
          </p:nvPr>
        </p:nvSpPr>
        <p:spPr>
          <a:xfrm>
            <a:off x="1200150" y="4677156"/>
            <a:ext cx="4425900" cy="2400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9" name="Google Shape;49;p7"/>
          <p:cNvSpPr>
            <a:spLocks noGrp="1"/>
          </p:cNvSpPr>
          <p:nvPr>
            <p:ph type="sldNum" idx="12"/>
          </p:nvPr>
        </p:nvSpPr>
        <p:spPr>
          <a:xfrm>
            <a:off x="8757086" y="4803978"/>
            <a:ext cx="274200" cy="274200"/>
          </a:xfrm>
          <a:prstGeom prst="ellipse">
            <a:avLst/>
          </a:prstGeom>
          <a:solidFill>
            <a:srgbClr val="1D1D1D">
              <a:alpha val="69800"/>
            </a:srgbClr>
          </a:solidFill>
          <a:ln>
            <a:noFill/>
          </a:ln>
        </p:spPr>
        <p:txBody>
          <a:bodyPr spcFirstLastPara="1" wrap="square" lIns="13700" tIns="34275" rIns="13700" bIns="34275"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5866072" y="4679112"/>
            <a:ext cx="2065200" cy="2430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52" name="Google Shape;52;p8"/>
          <p:cNvSpPr txBox="1">
            <a:spLocks noGrp="1"/>
          </p:cNvSpPr>
          <p:nvPr>
            <p:ph type="ftr" idx="11"/>
          </p:nvPr>
        </p:nvSpPr>
        <p:spPr>
          <a:xfrm>
            <a:off x="1200150" y="4677156"/>
            <a:ext cx="4425900" cy="2400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53" name="Google Shape;53;p8"/>
          <p:cNvSpPr>
            <a:spLocks noGrp="1"/>
          </p:cNvSpPr>
          <p:nvPr>
            <p:ph type="sldNum" idx="12"/>
          </p:nvPr>
        </p:nvSpPr>
        <p:spPr>
          <a:xfrm>
            <a:off x="8775464" y="4784928"/>
            <a:ext cx="274200" cy="274200"/>
          </a:xfrm>
          <a:prstGeom prst="ellipse">
            <a:avLst/>
          </a:prstGeom>
          <a:solidFill>
            <a:srgbClr val="1D1D1D">
              <a:alpha val="69800"/>
            </a:srgbClr>
          </a:solidFill>
          <a:ln>
            <a:noFill/>
          </a:ln>
        </p:spPr>
        <p:txBody>
          <a:bodyPr spcFirstLastPara="1" wrap="square" lIns="13700" tIns="34275" rIns="13700" bIns="34275"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含輔助字幕的內容" type="objTx">
  <p:cSld name="OBJECT_WITH_CAPTION_TEXT">
    <p:spTree>
      <p:nvGrpSpPr>
        <p:cNvPr id="1" name="Shape 54"/>
        <p:cNvGrpSpPr/>
        <p:nvPr/>
      </p:nvGrpSpPr>
      <p:grpSpPr>
        <a:xfrm>
          <a:off x="0" y="0"/>
          <a:ext cx="0" cy="0"/>
          <a:chOff x="0" y="0"/>
          <a:chExt cx="0" cy="0"/>
        </a:xfrm>
      </p:grpSpPr>
      <p:sp>
        <p:nvSpPr>
          <p:cNvPr id="55" name="Google Shape;55;p9"/>
          <p:cNvSpPr/>
          <p:nvPr/>
        </p:nvSpPr>
        <p:spPr>
          <a:xfrm>
            <a:off x="0" y="0"/>
            <a:ext cx="4572000" cy="51435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6" name="Google Shape;56;p9"/>
          <p:cNvSpPr txBox="1">
            <a:spLocks noGrp="1"/>
          </p:cNvSpPr>
          <p:nvPr>
            <p:ph type="title"/>
          </p:nvPr>
        </p:nvSpPr>
        <p:spPr>
          <a:xfrm>
            <a:off x="603504" y="1682871"/>
            <a:ext cx="3365100" cy="856200"/>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37150" tIns="137150" rIns="137150" bIns="137150" anchor="ctr" anchorCtr="1">
            <a:normAutofit/>
          </a:bodyPr>
          <a:lstStyle>
            <a:lvl1pPr lvl="0" algn="ctr" rtl="0">
              <a:lnSpc>
                <a:spcPct val="90000"/>
              </a:lnSpc>
              <a:spcBef>
                <a:spcPts val="0"/>
              </a:spcBef>
              <a:spcAft>
                <a:spcPts val="0"/>
              </a:spcAft>
              <a:buClr>
                <a:srgbClr val="262626"/>
              </a:buClr>
              <a:buSzPts val="1700"/>
              <a:buFont typeface="Gill Sans"/>
              <a:buNone/>
              <a:defRPr sz="1700">
                <a:solidFill>
                  <a:srgbClr val="262626"/>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7" name="Google Shape;57;p9"/>
          <p:cNvSpPr txBox="1">
            <a:spLocks noGrp="1"/>
          </p:cNvSpPr>
          <p:nvPr>
            <p:ph type="body" idx="1"/>
          </p:nvPr>
        </p:nvSpPr>
        <p:spPr>
          <a:xfrm>
            <a:off x="5052060" y="603504"/>
            <a:ext cx="3612000" cy="3936600"/>
          </a:xfrm>
          <a:prstGeom prst="rect">
            <a:avLst/>
          </a:prstGeom>
          <a:noFill/>
          <a:ln>
            <a:noFill/>
          </a:ln>
        </p:spPr>
        <p:txBody>
          <a:bodyPr spcFirstLastPara="1" wrap="square" lIns="68575" tIns="34275" rIns="68575" bIns="34275" anchor="t" anchorCtr="0">
            <a:normAutofit/>
          </a:bodyPr>
          <a:lstStyle>
            <a:lvl1pPr marL="457200" lvl="0" indent="-317500" algn="l" rtl="0">
              <a:lnSpc>
                <a:spcPct val="100000"/>
              </a:lnSpc>
              <a:spcBef>
                <a:spcPts val="800"/>
              </a:spcBef>
              <a:spcAft>
                <a:spcPts val="0"/>
              </a:spcAft>
              <a:buSzPts val="1400"/>
              <a:buChar char="•"/>
              <a:defRPr sz="1400">
                <a:solidFill>
                  <a:schemeClr val="dk1"/>
                </a:solidFill>
              </a:defRPr>
            </a:lvl1pPr>
            <a:lvl2pPr marL="914400" lvl="1" indent="-304800" algn="l" rtl="0">
              <a:lnSpc>
                <a:spcPct val="100000"/>
              </a:lnSpc>
              <a:spcBef>
                <a:spcPts val="800"/>
              </a:spcBef>
              <a:spcAft>
                <a:spcPts val="0"/>
              </a:spcAft>
              <a:buSzPts val="1200"/>
              <a:buChar char="•"/>
              <a:defRPr sz="1200">
                <a:solidFill>
                  <a:schemeClr val="dk1"/>
                </a:solidFill>
              </a:defRPr>
            </a:lvl2pPr>
            <a:lvl3pPr marL="1371600" lvl="2" indent="-304800" algn="l" rtl="0">
              <a:lnSpc>
                <a:spcPct val="100000"/>
              </a:lnSpc>
              <a:spcBef>
                <a:spcPts val="800"/>
              </a:spcBef>
              <a:spcAft>
                <a:spcPts val="0"/>
              </a:spcAft>
              <a:buSzPts val="1200"/>
              <a:buChar char="•"/>
              <a:defRPr sz="1200">
                <a:solidFill>
                  <a:schemeClr val="dk1"/>
                </a:solidFill>
              </a:defRPr>
            </a:lvl3pPr>
            <a:lvl4pPr marL="1828800" lvl="3" indent="-304800" algn="l" rtl="0">
              <a:lnSpc>
                <a:spcPct val="100000"/>
              </a:lnSpc>
              <a:spcBef>
                <a:spcPts val="800"/>
              </a:spcBef>
              <a:spcAft>
                <a:spcPts val="0"/>
              </a:spcAft>
              <a:buSzPts val="1200"/>
              <a:buChar char="•"/>
              <a:defRPr sz="1200">
                <a:solidFill>
                  <a:schemeClr val="dk1"/>
                </a:solidFill>
              </a:defRPr>
            </a:lvl4pPr>
            <a:lvl5pPr marL="2286000" lvl="4" indent="-304800" algn="l" rtl="0">
              <a:lnSpc>
                <a:spcPct val="100000"/>
              </a:lnSpc>
              <a:spcBef>
                <a:spcPts val="800"/>
              </a:spcBef>
              <a:spcAft>
                <a:spcPts val="0"/>
              </a:spcAft>
              <a:buSzPts val="1200"/>
              <a:buChar char="•"/>
              <a:defRPr sz="1200">
                <a:solidFill>
                  <a:schemeClr val="dk1"/>
                </a:solidFill>
              </a:defRPr>
            </a:lvl5pPr>
            <a:lvl6pPr marL="2743200" lvl="5" indent="-304800" algn="l" rtl="0">
              <a:lnSpc>
                <a:spcPct val="100000"/>
              </a:lnSpc>
              <a:spcBef>
                <a:spcPts val="800"/>
              </a:spcBef>
              <a:spcAft>
                <a:spcPts val="0"/>
              </a:spcAft>
              <a:buSzPts val="1200"/>
              <a:buChar char="•"/>
              <a:defRPr sz="1200"/>
            </a:lvl6pPr>
            <a:lvl7pPr marL="3200400" lvl="6" indent="-304800" algn="l" rtl="0">
              <a:lnSpc>
                <a:spcPct val="100000"/>
              </a:lnSpc>
              <a:spcBef>
                <a:spcPts val="800"/>
              </a:spcBef>
              <a:spcAft>
                <a:spcPts val="0"/>
              </a:spcAft>
              <a:buSzPts val="1200"/>
              <a:buChar char="•"/>
              <a:defRPr sz="1200"/>
            </a:lvl7pPr>
            <a:lvl8pPr marL="3657600" lvl="7" indent="-304800" algn="l" rtl="0">
              <a:lnSpc>
                <a:spcPct val="100000"/>
              </a:lnSpc>
              <a:spcBef>
                <a:spcPts val="800"/>
              </a:spcBef>
              <a:spcAft>
                <a:spcPts val="0"/>
              </a:spcAft>
              <a:buSzPts val="1200"/>
              <a:buChar char="•"/>
              <a:defRPr sz="1200"/>
            </a:lvl8pPr>
            <a:lvl9pPr marL="4114800" lvl="8" indent="-304800" algn="l" rtl="0">
              <a:lnSpc>
                <a:spcPct val="100000"/>
              </a:lnSpc>
              <a:spcBef>
                <a:spcPts val="800"/>
              </a:spcBef>
              <a:spcAft>
                <a:spcPts val="0"/>
              </a:spcAft>
              <a:buSzPts val="1200"/>
              <a:buChar char="•"/>
              <a:defRPr sz="1200"/>
            </a:lvl9pPr>
          </a:lstStyle>
          <a:p>
            <a:endParaRPr/>
          </a:p>
        </p:txBody>
      </p:sp>
      <p:sp>
        <p:nvSpPr>
          <p:cNvPr id="58" name="Google Shape;58;p9"/>
          <p:cNvSpPr txBox="1">
            <a:spLocks noGrp="1"/>
          </p:cNvSpPr>
          <p:nvPr>
            <p:ph type="body" idx="2"/>
          </p:nvPr>
        </p:nvSpPr>
        <p:spPr>
          <a:xfrm>
            <a:off x="836676" y="2662438"/>
            <a:ext cx="2846100" cy="1645500"/>
          </a:xfrm>
          <a:prstGeom prst="rect">
            <a:avLst/>
          </a:prstGeom>
          <a:noFill/>
          <a:ln>
            <a:noFill/>
          </a:ln>
        </p:spPr>
        <p:txBody>
          <a:bodyPr spcFirstLastPara="1" wrap="square" lIns="68575" tIns="34275" rIns="68575" bIns="34275" anchor="t" anchorCtr="1">
            <a:normAutofit/>
          </a:bodyPr>
          <a:lstStyle>
            <a:lvl1pPr marL="457200" lvl="0" indent="-228600" algn="ctr" rtl="0">
              <a:lnSpc>
                <a:spcPct val="100000"/>
              </a:lnSpc>
              <a:spcBef>
                <a:spcPts val="800"/>
              </a:spcBef>
              <a:spcAft>
                <a:spcPts val="0"/>
              </a:spcAft>
              <a:buSzPts val="1100"/>
              <a:buNone/>
              <a:defRPr sz="1100">
                <a:solidFill>
                  <a:srgbClr val="FFFFFF"/>
                </a:solidFill>
              </a:defRPr>
            </a:lvl1pPr>
            <a:lvl2pPr marL="914400" lvl="1" indent="-228600" algn="l" rtl="0">
              <a:lnSpc>
                <a:spcPct val="100000"/>
              </a:lnSpc>
              <a:spcBef>
                <a:spcPts val="800"/>
              </a:spcBef>
              <a:spcAft>
                <a:spcPts val="0"/>
              </a:spcAft>
              <a:buSzPts val="1100"/>
              <a:buNone/>
              <a:defRPr sz="1100"/>
            </a:lvl2pPr>
            <a:lvl3pPr marL="1371600" lvl="2" indent="-228600" algn="l" rtl="0">
              <a:lnSpc>
                <a:spcPct val="100000"/>
              </a:lnSpc>
              <a:spcBef>
                <a:spcPts val="800"/>
              </a:spcBef>
              <a:spcAft>
                <a:spcPts val="0"/>
              </a:spcAft>
              <a:buSzPts val="900"/>
              <a:buNone/>
              <a:defRPr sz="900"/>
            </a:lvl3pPr>
            <a:lvl4pPr marL="1828800" lvl="3" indent="-228600" algn="l" rtl="0">
              <a:lnSpc>
                <a:spcPct val="100000"/>
              </a:lnSpc>
              <a:spcBef>
                <a:spcPts val="800"/>
              </a:spcBef>
              <a:spcAft>
                <a:spcPts val="0"/>
              </a:spcAft>
              <a:buSzPts val="800"/>
              <a:buNone/>
              <a:defRPr sz="800"/>
            </a:lvl4pPr>
            <a:lvl5pPr marL="2286000" lvl="4" indent="-228600" algn="l" rtl="0">
              <a:lnSpc>
                <a:spcPct val="100000"/>
              </a:lnSpc>
              <a:spcBef>
                <a:spcPts val="800"/>
              </a:spcBef>
              <a:spcAft>
                <a:spcPts val="0"/>
              </a:spcAft>
              <a:buSzPts val="800"/>
              <a:buNone/>
              <a:defRPr sz="800"/>
            </a:lvl5pPr>
            <a:lvl6pPr marL="2743200" lvl="5" indent="-228600" algn="l" rtl="0">
              <a:lnSpc>
                <a:spcPct val="100000"/>
              </a:lnSpc>
              <a:spcBef>
                <a:spcPts val="800"/>
              </a:spcBef>
              <a:spcAft>
                <a:spcPts val="0"/>
              </a:spcAft>
              <a:buSzPts val="800"/>
              <a:buNone/>
              <a:defRPr sz="800"/>
            </a:lvl6pPr>
            <a:lvl7pPr marL="3200400" lvl="6" indent="-228600" algn="l" rtl="0">
              <a:lnSpc>
                <a:spcPct val="100000"/>
              </a:lnSpc>
              <a:spcBef>
                <a:spcPts val="800"/>
              </a:spcBef>
              <a:spcAft>
                <a:spcPts val="0"/>
              </a:spcAft>
              <a:buSzPts val="800"/>
              <a:buNone/>
              <a:defRPr sz="800"/>
            </a:lvl7pPr>
            <a:lvl8pPr marL="3657600" lvl="7" indent="-228600" algn="l" rtl="0">
              <a:lnSpc>
                <a:spcPct val="100000"/>
              </a:lnSpc>
              <a:spcBef>
                <a:spcPts val="800"/>
              </a:spcBef>
              <a:spcAft>
                <a:spcPts val="0"/>
              </a:spcAft>
              <a:buSzPts val="800"/>
              <a:buNone/>
              <a:defRPr sz="800"/>
            </a:lvl8pPr>
            <a:lvl9pPr marL="4114800" lvl="8" indent="-228600" algn="l" rtl="0">
              <a:lnSpc>
                <a:spcPct val="100000"/>
              </a:lnSpc>
              <a:spcBef>
                <a:spcPts val="800"/>
              </a:spcBef>
              <a:spcAft>
                <a:spcPts val="0"/>
              </a:spcAft>
              <a:buSzPts val="800"/>
              <a:buNone/>
              <a:defRPr sz="800"/>
            </a:lvl9pPr>
          </a:lstStyle>
          <a:p>
            <a:endParaRPr/>
          </a:p>
        </p:txBody>
      </p:sp>
      <p:sp>
        <p:nvSpPr>
          <p:cNvPr id="59" name="Google Shape;59;p9"/>
          <p:cNvSpPr txBox="1">
            <a:spLocks noGrp="1"/>
          </p:cNvSpPr>
          <p:nvPr>
            <p:ph type="dt" idx="10"/>
          </p:nvPr>
        </p:nvSpPr>
        <p:spPr>
          <a:xfrm>
            <a:off x="5866072" y="4679112"/>
            <a:ext cx="2065200" cy="2430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0" name="Google Shape;60;p9"/>
          <p:cNvSpPr txBox="1">
            <a:spLocks noGrp="1"/>
          </p:cNvSpPr>
          <p:nvPr>
            <p:ph type="ftr" idx="11"/>
          </p:nvPr>
        </p:nvSpPr>
        <p:spPr>
          <a:xfrm>
            <a:off x="603504" y="4677156"/>
            <a:ext cx="3875700" cy="2400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solidFill>
                  <a:srgbClr val="FFFFFF"/>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1" name="Google Shape;61;p9"/>
          <p:cNvSpPr>
            <a:spLocks noGrp="1"/>
          </p:cNvSpPr>
          <p:nvPr>
            <p:ph type="sldNum" idx="12"/>
          </p:nvPr>
        </p:nvSpPr>
        <p:spPr>
          <a:xfrm>
            <a:off x="8785700" y="4797171"/>
            <a:ext cx="274200" cy="274200"/>
          </a:xfrm>
          <a:prstGeom prst="ellipse">
            <a:avLst/>
          </a:prstGeom>
          <a:solidFill>
            <a:srgbClr val="1D1D1D">
              <a:alpha val="69800"/>
            </a:srgbClr>
          </a:solidFill>
          <a:ln>
            <a:noFill/>
          </a:ln>
        </p:spPr>
        <p:txBody>
          <a:bodyPr spcFirstLastPara="1" wrap="square" lIns="13700" tIns="34275" rIns="13700" bIns="34275"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含輔助字幕的圖片" type="picTx">
  <p:cSld name="PICTURE_WITH_CAPTION_TEXT">
    <p:spTree>
      <p:nvGrpSpPr>
        <p:cNvPr id="1" name="Shape 62"/>
        <p:cNvGrpSpPr/>
        <p:nvPr/>
      </p:nvGrpSpPr>
      <p:grpSpPr>
        <a:xfrm>
          <a:off x="0" y="0"/>
          <a:ext cx="0" cy="0"/>
          <a:chOff x="0" y="0"/>
          <a:chExt cx="0" cy="0"/>
        </a:xfrm>
      </p:grpSpPr>
      <p:sp>
        <p:nvSpPr>
          <p:cNvPr id="63" name="Google Shape;63;p10"/>
          <p:cNvSpPr/>
          <p:nvPr/>
        </p:nvSpPr>
        <p:spPr>
          <a:xfrm>
            <a:off x="0" y="0"/>
            <a:ext cx="4572000" cy="51435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4" name="Google Shape;64;p10"/>
          <p:cNvSpPr txBox="1">
            <a:spLocks noGrp="1"/>
          </p:cNvSpPr>
          <p:nvPr>
            <p:ph type="title"/>
          </p:nvPr>
        </p:nvSpPr>
        <p:spPr>
          <a:xfrm>
            <a:off x="606392" y="1682871"/>
            <a:ext cx="3371100" cy="851100"/>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37150" tIns="137150" rIns="137150" bIns="137150" anchor="ctr" anchorCtr="1">
            <a:noAutofit/>
          </a:bodyPr>
          <a:lstStyle>
            <a:lvl1pPr lvl="0" algn="ctr" rtl="0">
              <a:lnSpc>
                <a:spcPct val="90000"/>
              </a:lnSpc>
              <a:spcBef>
                <a:spcPts val="0"/>
              </a:spcBef>
              <a:spcAft>
                <a:spcPts val="0"/>
              </a:spcAft>
              <a:buClr>
                <a:srgbClr val="262626"/>
              </a:buClr>
              <a:buSzPts val="1700"/>
              <a:buFont typeface="Gill Sans"/>
              <a:buNone/>
              <a:defRPr sz="1700">
                <a:solidFill>
                  <a:srgbClr val="262626"/>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5" name="Google Shape;65;p10"/>
          <p:cNvSpPr>
            <a:spLocks noGrp="1"/>
          </p:cNvSpPr>
          <p:nvPr>
            <p:ph type="pic" idx="2"/>
          </p:nvPr>
        </p:nvSpPr>
        <p:spPr>
          <a:xfrm>
            <a:off x="4571999" y="0"/>
            <a:ext cx="4576500" cy="5143500"/>
          </a:xfrm>
          <a:prstGeom prst="rect">
            <a:avLst/>
          </a:prstGeom>
          <a:solidFill>
            <a:srgbClr val="BFBFBF"/>
          </a:solidFill>
          <a:ln>
            <a:noFill/>
          </a:ln>
        </p:spPr>
      </p:sp>
      <p:sp>
        <p:nvSpPr>
          <p:cNvPr id="66" name="Google Shape;66;p10"/>
          <p:cNvSpPr txBox="1">
            <a:spLocks noGrp="1"/>
          </p:cNvSpPr>
          <p:nvPr>
            <p:ph type="body" idx="1"/>
          </p:nvPr>
        </p:nvSpPr>
        <p:spPr>
          <a:xfrm>
            <a:off x="836676" y="2662438"/>
            <a:ext cx="2846100" cy="1645500"/>
          </a:xfrm>
          <a:prstGeom prst="rect">
            <a:avLst/>
          </a:prstGeom>
          <a:noFill/>
          <a:ln>
            <a:noFill/>
          </a:ln>
        </p:spPr>
        <p:txBody>
          <a:bodyPr spcFirstLastPara="1" wrap="square" lIns="68575" tIns="34275" rIns="68575" bIns="34275" anchor="t" anchorCtr="1">
            <a:normAutofit/>
          </a:bodyPr>
          <a:lstStyle>
            <a:lvl1pPr marL="457200" lvl="0" indent="-228600" algn="ctr" rtl="0">
              <a:lnSpc>
                <a:spcPct val="100000"/>
              </a:lnSpc>
              <a:spcBef>
                <a:spcPts val="800"/>
              </a:spcBef>
              <a:spcAft>
                <a:spcPts val="0"/>
              </a:spcAft>
              <a:buSzPts val="1100"/>
              <a:buNone/>
              <a:defRPr sz="1100">
                <a:solidFill>
                  <a:srgbClr val="FFFFFF"/>
                </a:solidFill>
              </a:defRPr>
            </a:lvl1pPr>
            <a:lvl2pPr marL="914400" lvl="1" indent="-228600" algn="l" rtl="0">
              <a:lnSpc>
                <a:spcPct val="100000"/>
              </a:lnSpc>
              <a:spcBef>
                <a:spcPts val="800"/>
              </a:spcBef>
              <a:spcAft>
                <a:spcPts val="0"/>
              </a:spcAft>
              <a:buSzPts val="1100"/>
              <a:buNone/>
              <a:defRPr sz="1100"/>
            </a:lvl2pPr>
            <a:lvl3pPr marL="1371600" lvl="2" indent="-228600" algn="l" rtl="0">
              <a:lnSpc>
                <a:spcPct val="100000"/>
              </a:lnSpc>
              <a:spcBef>
                <a:spcPts val="800"/>
              </a:spcBef>
              <a:spcAft>
                <a:spcPts val="0"/>
              </a:spcAft>
              <a:buSzPts val="900"/>
              <a:buNone/>
              <a:defRPr sz="900"/>
            </a:lvl3pPr>
            <a:lvl4pPr marL="1828800" lvl="3" indent="-228600" algn="l" rtl="0">
              <a:lnSpc>
                <a:spcPct val="100000"/>
              </a:lnSpc>
              <a:spcBef>
                <a:spcPts val="800"/>
              </a:spcBef>
              <a:spcAft>
                <a:spcPts val="0"/>
              </a:spcAft>
              <a:buSzPts val="800"/>
              <a:buNone/>
              <a:defRPr sz="800"/>
            </a:lvl4pPr>
            <a:lvl5pPr marL="2286000" lvl="4" indent="-228600" algn="l" rtl="0">
              <a:lnSpc>
                <a:spcPct val="100000"/>
              </a:lnSpc>
              <a:spcBef>
                <a:spcPts val="800"/>
              </a:spcBef>
              <a:spcAft>
                <a:spcPts val="0"/>
              </a:spcAft>
              <a:buSzPts val="800"/>
              <a:buNone/>
              <a:defRPr sz="800"/>
            </a:lvl5pPr>
            <a:lvl6pPr marL="2743200" lvl="5" indent="-228600" algn="l" rtl="0">
              <a:lnSpc>
                <a:spcPct val="100000"/>
              </a:lnSpc>
              <a:spcBef>
                <a:spcPts val="800"/>
              </a:spcBef>
              <a:spcAft>
                <a:spcPts val="0"/>
              </a:spcAft>
              <a:buSzPts val="800"/>
              <a:buNone/>
              <a:defRPr sz="800"/>
            </a:lvl6pPr>
            <a:lvl7pPr marL="3200400" lvl="6" indent="-228600" algn="l" rtl="0">
              <a:lnSpc>
                <a:spcPct val="100000"/>
              </a:lnSpc>
              <a:spcBef>
                <a:spcPts val="800"/>
              </a:spcBef>
              <a:spcAft>
                <a:spcPts val="0"/>
              </a:spcAft>
              <a:buSzPts val="800"/>
              <a:buNone/>
              <a:defRPr sz="800"/>
            </a:lvl7pPr>
            <a:lvl8pPr marL="3657600" lvl="7" indent="-228600" algn="l" rtl="0">
              <a:lnSpc>
                <a:spcPct val="100000"/>
              </a:lnSpc>
              <a:spcBef>
                <a:spcPts val="800"/>
              </a:spcBef>
              <a:spcAft>
                <a:spcPts val="0"/>
              </a:spcAft>
              <a:buSzPts val="800"/>
              <a:buNone/>
              <a:defRPr sz="800"/>
            </a:lvl8pPr>
            <a:lvl9pPr marL="4114800" lvl="8" indent="-228600" algn="l" rtl="0">
              <a:lnSpc>
                <a:spcPct val="100000"/>
              </a:lnSpc>
              <a:spcBef>
                <a:spcPts val="800"/>
              </a:spcBef>
              <a:spcAft>
                <a:spcPts val="0"/>
              </a:spcAft>
              <a:buSzPts val="800"/>
              <a:buNone/>
              <a:defRPr sz="800"/>
            </a:lvl9pPr>
          </a:lstStyle>
          <a:p>
            <a:endParaRPr/>
          </a:p>
        </p:txBody>
      </p:sp>
      <p:sp>
        <p:nvSpPr>
          <p:cNvPr id="67" name="Google Shape;67;p10"/>
          <p:cNvSpPr txBox="1">
            <a:spLocks noGrp="1"/>
          </p:cNvSpPr>
          <p:nvPr>
            <p:ph type="dt" idx="10"/>
          </p:nvPr>
        </p:nvSpPr>
        <p:spPr>
          <a:xfrm>
            <a:off x="5866072" y="4679112"/>
            <a:ext cx="2065200" cy="2430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solidFill>
                  <a:srgbClr val="FFFFFF"/>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8" name="Google Shape;68;p10"/>
          <p:cNvSpPr txBox="1">
            <a:spLocks noGrp="1"/>
          </p:cNvSpPr>
          <p:nvPr>
            <p:ph type="ftr" idx="11"/>
          </p:nvPr>
        </p:nvSpPr>
        <p:spPr>
          <a:xfrm>
            <a:off x="606392" y="4677156"/>
            <a:ext cx="3827700" cy="2400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solidFill>
                  <a:srgbClr val="FFFFFF"/>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9" name="Google Shape;69;p10"/>
          <p:cNvSpPr>
            <a:spLocks noGrp="1"/>
          </p:cNvSpPr>
          <p:nvPr>
            <p:ph type="sldNum" idx="12"/>
          </p:nvPr>
        </p:nvSpPr>
        <p:spPr>
          <a:xfrm>
            <a:off x="8731868" y="4797171"/>
            <a:ext cx="274200" cy="274200"/>
          </a:xfrm>
          <a:prstGeom prst="ellipse">
            <a:avLst/>
          </a:prstGeom>
          <a:solidFill>
            <a:srgbClr val="1D1D1D">
              <a:alpha val="69800"/>
            </a:srgbClr>
          </a:solidFill>
          <a:ln>
            <a:noFill/>
          </a:ln>
        </p:spPr>
        <p:txBody>
          <a:bodyPr spcFirstLastPara="1" wrap="square" lIns="13700" tIns="34275" rIns="13700" bIns="34275"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673352" y="723519"/>
            <a:ext cx="5797200" cy="89160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37150" tIns="137150" rIns="137150" bIns="137150" anchor="ctr" anchorCtr="0">
            <a:normAutofit/>
          </a:bodyPr>
          <a:lstStyle>
            <a:lvl1pPr marR="0" lvl="0" algn="ctr" rtl="0">
              <a:lnSpc>
                <a:spcPct val="90000"/>
              </a:lnSpc>
              <a:spcBef>
                <a:spcPts val="0"/>
              </a:spcBef>
              <a:spcAft>
                <a:spcPts val="0"/>
              </a:spcAft>
              <a:buClr>
                <a:srgbClr val="262626"/>
              </a:buClr>
              <a:buSzPts val="2100"/>
              <a:buFont typeface="Gill Sans"/>
              <a:buNone/>
              <a:defRPr sz="2100" b="0" i="0" u="none" strike="noStrike" cap="non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 name="Google Shape;7;p1"/>
          <p:cNvSpPr txBox="1">
            <a:spLocks noGrp="1"/>
          </p:cNvSpPr>
          <p:nvPr>
            <p:ph type="body" idx="1"/>
          </p:nvPr>
        </p:nvSpPr>
        <p:spPr>
          <a:xfrm>
            <a:off x="1673352" y="1978533"/>
            <a:ext cx="5797200" cy="2326500"/>
          </a:xfrm>
          <a:prstGeom prst="rect">
            <a:avLst/>
          </a:prstGeom>
          <a:noFill/>
          <a:ln>
            <a:noFill/>
          </a:ln>
        </p:spPr>
        <p:txBody>
          <a:bodyPr spcFirstLastPara="1" wrap="square" lIns="68575" tIns="34275" rIns="68575" bIns="34275" anchor="t" anchorCtr="0">
            <a:normAutofit/>
          </a:bodyPr>
          <a:lstStyle>
            <a:lvl1pPr marL="457200" marR="0" lvl="0" indent="-317500" algn="l" rtl="0">
              <a:lnSpc>
                <a:spcPct val="100000"/>
              </a:lnSpc>
              <a:spcBef>
                <a:spcPts val="800"/>
              </a:spcBef>
              <a:spcAft>
                <a:spcPts val="0"/>
              </a:spcAft>
              <a:buClr>
                <a:schemeClr val="accent2"/>
              </a:buClr>
              <a:buSzPts val="1400"/>
              <a:buFont typeface="Arial"/>
              <a:buChar char="•"/>
              <a:defRPr sz="1400" b="0" i="0" u="none" strike="noStrike" cap="none">
                <a:solidFill>
                  <a:srgbClr val="262626"/>
                </a:solidFill>
                <a:latin typeface="Gill Sans"/>
                <a:ea typeface="Gill Sans"/>
                <a:cs typeface="Gill Sans"/>
                <a:sym typeface="Gill Sans"/>
              </a:defRPr>
            </a:lvl1pPr>
            <a:lvl2pPr marL="914400" marR="0" lvl="1" indent="-304800" algn="l" rtl="0">
              <a:lnSpc>
                <a:spcPct val="100000"/>
              </a:lnSpc>
              <a:spcBef>
                <a:spcPts val="800"/>
              </a:spcBef>
              <a:spcAft>
                <a:spcPts val="0"/>
              </a:spcAft>
              <a:buClr>
                <a:schemeClr val="accent2"/>
              </a:buClr>
              <a:buSzPts val="1200"/>
              <a:buFont typeface="Arial"/>
              <a:buChar char="•"/>
              <a:defRPr sz="1200" b="0" i="0" u="none" strike="noStrike" cap="none">
                <a:solidFill>
                  <a:srgbClr val="262626"/>
                </a:solidFill>
                <a:latin typeface="Gill Sans"/>
                <a:ea typeface="Gill Sans"/>
                <a:cs typeface="Gill Sans"/>
                <a:sym typeface="Gill Sans"/>
              </a:defRPr>
            </a:lvl2pPr>
            <a:lvl3pPr marL="1371600" marR="0" lvl="2" indent="-304800" algn="l" rtl="0">
              <a:lnSpc>
                <a:spcPct val="100000"/>
              </a:lnSpc>
              <a:spcBef>
                <a:spcPts val="800"/>
              </a:spcBef>
              <a:spcAft>
                <a:spcPts val="0"/>
              </a:spcAft>
              <a:buClr>
                <a:schemeClr val="accent2"/>
              </a:buClr>
              <a:buSzPts val="1200"/>
              <a:buFont typeface="Arial"/>
              <a:buChar char="•"/>
              <a:defRPr sz="1200" b="0" i="0" u="none" strike="noStrike" cap="none">
                <a:solidFill>
                  <a:srgbClr val="262626"/>
                </a:solidFill>
                <a:latin typeface="Gill Sans"/>
                <a:ea typeface="Gill Sans"/>
                <a:cs typeface="Gill Sans"/>
                <a:sym typeface="Gill Sans"/>
              </a:defRPr>
            </a:lvl3pPr>
            <a:lvl4pPr marL="1828800" marR="0" lvl="3" indent="-304800" algn="l" rtl="0">
              <a:lnSpc>
                <a:spcPct val="100000"/>
              </a:lnSpc>
              <a:spcBef>
                <a:spcPts val="800"/>
              </a:spcBef>
              <a:spcAft>
                <a:spcPts val="0"/>
              </a:spcAft>
              <a:buClr>
                <a:schemeClr val="accent2"/>
              </a:buClr>
              <a:buSzPts val="1200"/>
              <a:buFont typeface="Arial"/>
              <a:buChar char="•"/>
              <a:defRPr sz="1200" b="0" i="0" u="none" strike="noStrike" cap="none">
                <a:solidFill>
                  <a:srgbClr val="262626"/>
                </a:solidFill>
                <a:latin typeface="Gill Sans"/>
                <a:ea typeface="Gill Sans"/>
                <a:cs typeface="Gill Sans"/>
                <a:sym typeface="Gill Sans"/>
              </a:defRPr>
            </a:lvl4pPr>
            <a:lvl5pPr marL="2286000" marR="0" lvl="4" indent="-304800" algn="l" rtl="0">
              <a:lnSpc>
                <a:spcPct val="100000"/>
              </a:lnSpc>
              <a:spcBef>
                <a:spcPts val="800"/>
              </a:spcBef>
              <a:spcAft>
                <a:spcPts val="0"/>
              </a:spcAft>
              <a:buClr>
                <a:schemeClr val="accent2"/>
              </a:buClr>
              <a:buSzPts val="1200"/>
              <a:buFont typeface="Arial"/>
              <a:buChar char="•"/>
              <a:defRPr sz="1200" b="0" i="0" u="none" strike="noStrike" cap="none">
                <a:solidFill>
                  <a:srgbClr val="262626"/>
                </a:solidFill>
                <a:latin typeface="Gill Sans"/>
                <a:ea typeface="Gill Sans"/>
                <a:cs typeface="Gill Sans"/>
                <a:sym typeface="Gill Sans"/>
              </a:defRPr>
            </a:lvl5pPr>
            <a:lvl6pPr marL="2743200" marR="0" lvl="5" indent="-304800" algn="l" rtl="0">
              <a:lnSpc>
                <a:spcPct val="100000"/>
              </a:lnSpc>
              <a:spcBef>
                <a:spcPts val="800"/>
              </a:spcBef>
              <a:spcAft>
                <a:spcPts val="0"/>
              </a:spcAft>
              <a:buClr>
                <a:schemeClr val="accent2"/>
              </a:buClr>
              <a:buSzPts val="1200"/>
              <a:buFont typeface="Arial"/>
              <a:buChar char="•"/>
              <a:defRPr sz="1200" b="0" i="0" u="none" strike="noStrike" cap="none">
                <a:solidFill>
                  <a:schemeClr val="dk1"/>
                </a:solidFill>
                <a:latin typeface="Gill Sans"/>
                <a:ea typeface="Gill Sans"/>
                <a:cs typeface="Gill Sans"/>
                <a:sym typeface="Gill Sans"/>
              </a:defRPr>
            </a:lvl6pPr>
            <a:lvl7pPr marL="3200400" marR="0" lvl="6" indent="-304800" algn="l" rtl="0">
              <a:lnSpc>
                <a:spcPct val="100000"/>
              </a:lnSpc>
              <a:spcBef>
                <a:spcPts val="800"/>
              </a:spcBef>
              <a:spcAft>
                <a:spcPts val="0"/>
              </a:spcAft>
              <a:buClr>
                <a:schemeClr val="accent2"/>
              </a:buClr>
              <a:buSzPts val="1200"/>
              <a:buFont typeface="Arial"/>
              <a:buChar char="•"/>
              <a:defRPr sz="1200" b="0" i="0" u="none" strike="noStrike" cap="none">
                <a:solidFill>
                  <a:schemeClr val="dk1"/>
                </a:solidFill>
                <a:latin typeface="Gill Sans"/>
                <a:ea typeface="Gill Sans"/>
                <a:cs typeface="Gill Sans"/>
                <a:sym typeface="Gill Sans"/>
              </a:defRPr>
            </a:lvl7pPr>
            <a:lvl8pPr marL="3657600" marR="0" lvl="7" indent="-304800" algn="l" rtl="0">
              <a:lnSpc>
                <a:spcPct val="100000"/>
              </a:lnSpc>
              <a:spcBef>
                <a:spcPts val="800"/>
              </a:spcBef>
              <a:spcAft>
                <a:spcPts val="0"/>
              </a:spcAft>
              <a:buClr>
                <a:schemeClr val="accent2"/>
              </a:buClr>
              <a:buSzPts val="1200"/>
              <a:buFont typeface="Arial"/>
              <a:buChar char="•"/>
              <a:defRPr sz="1200" b="0" i="0" u="none" strike="noStrike" cap="none">
                <a:solidFill>
                  <a:schemeClr val="dk1"/>
                </a:solidFill>
                <a:latin typeface="Gill Sans"/>
                <a:ea typeface="Gill Sans"/>
                <a:cs typeface="Gill Sans"/>
                <a:sym typeface="Gill Sans"/>
              </a:defRPr>
            </a:lvl8pPr>
            <a:lvl9pPr marL="4114800" marR="0" lvl="8" indent="-304800" algn="l" rtl="0">
              <a:lnSpc>
                <a:spcPct val="100000"/>
              </a:lnSpc>
              <a:spcBef>
                <a:spcPts val="800"/>
              </a:spcBef>
              <a:spcAft>
                <a:spcPts val="0"/>
              </a:spcAft>
              <a:buClr>
                <a:schemeClr val="accent2"/>
              </a:buClr>
              <a:buSzPts val="1200"/>
              <a:buFont typeface="Arial"/>
              <a:buChar char="•"/>
              <a:defRPr sz="1200" b="0" i="0" u="none" strike="noStrike" cap="none">
                <a:solidFill>
                  <a:schemeClr val="dk1"/>
                </a:solidFill>
                <a:latin typeface="Gill Sans"/>
                <a:ea typeface="Gill Sans"/>
                <a:cs typeface="Gill Sans"/>
                <a:sym typeface="Gill Sans"/>
              </a:defRPr>
            </a:lvl9pPr>
          </a:lstStyle>
          <a:p>
            <a:endParaRPr/>
          </a:p>
        </p:txBody>
      </p:sp>
      <p:sp>
        <p:nvSpPr>
          <p:cNvPr id="8" name="Google Shape;8;p1"/>
          <p:cNvSpPr txBox="1">
            <a:spLocks noGrp="1"/>
          </p:cNvSpPr>
          <p:nvPr>
            <p:ph type="dt" idx="10"/>
          </p:nvPr>
        </p:nvSpPr>
        <p:spPr>
          <a:xfrm>
            <a:off x="5866072" y="4679112"/>
            <a:ext cx="2065200" cy="243000"/>
          </a:xfrm>
          <a:prstGeom prst="rect">
            <a:avLst/>
          </a:prstGeom>
          <a:noFill/>
          <a:ln>
            <a:noFill/>
          </a:ln>
        </p:spPr>
        <p:txBody>
          <a:bodyPr spcFirstLastPara="1" wrap="square" lIns="68575" tIns="34275" rIns="68575" bIns="34275" anchor="ctr" anchorCtr="0">
            <a:noAutofit/>
          </a:bodyPr>
          <a:lstStyle>
            <a:lvl1pPr marR="0" lvl="0" algn="r" rtl="0">
              <a:spcBef>
                <a:spcPts val="0"/>
              </a:spcBef>
              <a:spcAft>
                <a:spcPts val="0"/>
              </a:spcAft>
              <a:buSzPts val="1100"/>
              <a:buNone/>
              <a:defRPr sz="80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9pPr>
          </a:lstStyle>
          <a:p>
            <a:endParaRPr/>
          </a:p>
        </p:txBody>
      </p:sp>
      <p:sp>
        <p:nvSpPr>
          <p:cNvPr id="9" name="Google Shape;9;p1"/>
          <p:cNvSpPr txBox="1">
            <a:spLocks noGrp="1"/>
          </p:cNvSpPr>
          <p:nvPr>
            <p:ph type="ftr" idx="11"/>
          </p:nvPr>
        </p:nvSpPr>
        <p:spPr>
          <a:xfrm>
            <a:off x="1200150" y="4677156"/>
            <a:ext cx="4425900" cy="2400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80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9pPr>
          </a:lstStyle>
          <a:p>
            <a:endParaRPr/>
          </a:p>
        </p:txBody>
      </p:sp>
      <p:sp>
        <p:nvSpPr>
          <p:cNvPr id="10" name="Google Shape;10;p1"/>
          <p:cNvSpPr>
            <a:spLocks noGrp="1"/>
          </p:cNvSpPr>
          <p:nvPr>
            <p:ph type="sldNum" idx="12"/>
          </p:nvPr>
        </p:nvSpPr>
        <p:spPr>
          <a:xfrm>
            <a:off x="8069192" y="4663440"/>
            <a:ext cx="274200" cy="274200"/>
          </a:xfrm>
          <a:prstGeom prst="ellipse">
            <a:avLst/>
          </a:prstGeom>
          <a:solidFill>
            <a:srgbClr val="1D1D1D">
              <a:alpha val="69800"/>
            </a:srgbClr>
          </a:solidFill>
          <a:ln>
            <a:noFill/>
          </a:ln>
        </p:spPr>
        <p:txBody>
          <a:bodyPr spcFirstLastPara="1" wrap="square" lIns="13700" tIns="34275" rIns="13700" bIns="34275" anchor="ctr" anchorCtr="0">
            <a:noAutofit/>
          </a:bodyPr>
          <a:lstStyle>
            <a:lvl1pPr marL="0" marR="0" lvl="0" indent="0" algn="ctr" rtl="0">
              <a:spcBef>
                <a:spcPts val="0"/>
              </a:spcBef>
              <a:buNone/>
              <a:defRPr sz="800" b="0" i="0" u="none" strike="noStrike" cap="none">
                <a:solidFill>
                  <a:srgbClr val="FFFFFF"/>
                </a:solidFill>
                <a:latin typeface="Gill Sans"/>
                <a:ea typeface="Gill Sans"/>
                <a:cs typeface="Gill Sans"/>
                <a:sym typeface="Gill Sans"/>
              </a:defRPr>
            </a:lvl1pPr>
            <a:lvl2pPr marL="0" marR="0" lvl="1" indent="0" algn="ctr" rtl="0">
              <a:spcBef>
                <a:spcPts val="0"/>
              </a:spcBef>
              <a:buNone/>
              <a:defRPr sz="800" b="0" i="0" u="none" strike="noStrike" cap="none">
                <a:solidFill>
                  <a:srgbClr val="FFFFFF"/>
                </a:solidFill>
                <a:latin typeface="Gill Sans"/>
                <a:ea typeface="Gill Sans"/>
                <a:cs typeface="Gill Sans"/>
                <a:sym typeface="Gill Sans"/>
              </a:defRPr>
            </a:lvl2pPr>
            <a:lvl3pPr marL="0" marR="0" lvl="2" indent="0" algn="ctr" rtl="0">
              <a:spcBef>
                <a:spcPts val="0"/>
              </a:spcBef>
              <a:buNone/>
              <a:defRPr sz="800" b="0" i="0" u="none" strike="noStrike" cap="none">
                <a:solidFill>
                  <a:srgbClr val="FFFFFF"/>
                </a:solidFill>
                <a:latin typeface="Gill Sans"/>
                <a:ea typeface="Gill Sans"/>
                <a:cs typeface="Gill Sans"/>
                <a:sym typeface="Gill Sans"/>
              </a:defRPr>
            </a:lvl3pPr>
            <a:lvl4pPr marL="0" marR="0" lvl="3" indent="0" algn="ctr" rtl="0">
              <a:spcBef>
                <a:spcPts val="0"/>
              </a:spcBef>
              <a:buNone/>
              <a:defRPr sz="800" b="0" i="0" u="none" strike="noStrike" cap="none">
                <a:solidFill>
                  <a:srgbClr val="FFFFFF"/>
                </a:solidFill>
                <a:latin typeface="Gill Sans"/>
                <a:ea typeface="Gill Sans"/>
                <a:cs typeface="Gill Sans"/>
                <a:sym typeface="Gill Sans"/>
              </a:defRPr>
            </a:lvl4pPr>
            <a:lvl5pPr marL="0" marR="0" lvl="4" indent="0" algn="ctr" rtl="0">
              <a:spcBef>
                <a:spcPts val="0"/>
              </a:spcBef>
              <a:buNone/>
              <a:defRPr sz="800" b="0" i="0" u="none" strike="noStrike" cap="none">
                <a:solidFill>
                  <a:srgbClr val="FFFFFF"/>
                </a:solidFill>
                <a:latin typeface="Gill Sans"/>
                <a:ea typeface="Gill Sans"/>
                <a:cs typeface="Gill Sans"/>
                <a:sym typeface="Gill Sans"/>
              </a:defRPr>
            </a:lvl5pPr>
            <a:lvl6pPr marL="0" marR="0" lvl="5" indent="0" algn="ctr" rtl="0">
              <a:spcBef>
                <a:spcPts val="0"/>
              </a:spcBef>
              <a:buNone/>
              <a:defRPr sz="800" b="0" i="0" u="none" strike="noStrike" cap="none">
                <a:solidFill>
                  <a:srgbClr val="FFFFFF"/>
                </a:solidFill>
                <a:latin typeface="Gill Sans"/>
                <a:ea typeface="Gill Sans"/>
                <a:cs typeface="Gill Sans"/>
                <a:sym typeface="Gill Sans"/>
              </a:defRPr>
            </a:lvl6pPr>
            <a:lvl7pPr marL="0" marR="0" lvl="6" indent="0" algn="ctr" rtl="0">
              <a:spcBef>
                <a:spcPts val="0"/>
              </a:spcBef>
              <a:buNone/>
              <a:defRPr sz="800" b="0" i="0" u="none" strike="noStrike" cap="none">
                <a:solidFill>
                  <a:srgbClr val="FFFFFF"/>
                </a:solidFill>
                <a:latin typeface="Gill Sans"/>
                <a:ea typeface="Gill Sans"/>
                <a:cs typeface="Gill Sans"/>
                <a:sym typeface="Gill Sans"/>
              </a:defRPr>
            </a:lvl7pPr>
            <a:lvl8pPr marL="0" marR="0" lvl="7" indent="0" algn="ctr" rtl="0">
              <a:spcBef>
                <a:spcPts val="0"/>
              </a:spcBef>
              <a:buNone/>
              <a:defRPr sz="800" b="0" i="0" u="none" strike="noStrike" cap="none">
                <a:solidFill>
                  <a:srgbClr val="FFFFFF"/>
                </a:solidFill>
                <a:latin typeface="Gill Sans"/>
                <a:ea typeface="Gill Sans"/>
                <a:cs typeface="Gill Sans"/>
                <a:sym typeface="Gill Sans"/>
              </a:defRPr>
            </a:lvl8pPr>
            <a:lvl9pPr marL="0" marR="0" lvl="8" indent="0" algn="ctr" rtl="0">
              <a:spcBef>
                <a:spcPts val="0"/>
              </a:spcBef>
              <a:buNone/>
              <a:defRPr sz="800" b="0" i="0" u="none" strike="noStrike" cap="none">
                <a:solidFill>
                  <a:srgbClr val="FFFFFF"/>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86"/>
        <p:cNvGrpSpPr/>
        <p:nvPr/>
      </p:nvGrpSpPr>
      <p:grpSpPr>
        <a:xfrm>
          <a:off x="0" y="0"/>
          <a:ext cx="0" cy="0"/>
          <a:chOff x="0" y="0"/>
          <a:chExt cx="0" cy="0"/>
        </a:xfrm>
      </p:grpSpPr>
      <p:sp>
        <p:nvSpPr>
          <p:cNvPr id="87" name="Google Shape;87;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88" name="Google Shape;88;p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9" name="Google Shape;89;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rive.google.com/file/d/1ZqZdbrdxSxR9V-25mqNRKZTvuwmC15lz/view?usp=drive_link"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hyperlink" Target="https://github.com/lartpang/PySODMetrics"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hyperlink" Target="https://github.com/vdumoulin/conv_arithmetic/tree/master" TargetMode="External"/><Relationship Id="rId5" Type="http://schemas.openxmlformats.org/officeDocument/2006/relationships/image" Target="../media/image46.gif"/><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12.xml"/><Relationship Id="rId5" Type="http://schemas.openxmlformats.org/officeDocument/2006/relationships/hyperlink" Target="https://pytorch.org/vision/stable/models.html" TargetMode="Externa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4.jp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7.xml"/><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drive.google.com/file/d/1Z-VuX0n5RnHyRj6bb7_YxbkpBGyeK56t/view"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6.jpg"/><Relationship Id="rId5" Type="http://schemas.openxmlformats.org/officeDocument/2006/relationships/hyperlink" Target="http://drive.google.com/file/d/1dYkFffBuc3MEZ0ah6RnyNmJ8iVaSoLCJ/view" TargetMode="External"/><Relationship Id="rId4" Type="http://schemas.openxmlformats.org/officeDocument/2006/relationships/image" Target="../media/image15.jp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tbrain.trendmicro.com.tw/Competitions/Details/35"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https://tbrain.trendmicro.com.tw/Competitions/Details/34" TargetMode="Externa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Google Shape;140;p25"/>
          <p:cNvPicPr preferRelativeResize="0"/>
          <p:nvPr/>
        </p:nvPicPr>
        <p:blipFill rotWithShape="1">
          <a:blip r:embed="rId3">
            <a:alphaModFix/>
          </a:blip>
          <a:srcRect l="17021" t="18866" r="17028" b="19659"/>
          <a:stretch/>
        </p:blipFill>
        <p:spPr>
          <a:xfrm>
            <a:off x="1702950" y="594825"/>
            <a:ext cx="5774976" cy="3069824"/>
          </a:xfrm>
          <a:prstGeom prst="rect">
            <a:avLst/>
          </a:prstGeom>
          <a:noFill/>
          <a:ln>
            <a:noFill/>
          </a:ln>
        </p:spPr>
      </p:pic>
      <p:sp>
        <p:nvSpPr>
          <p:cNvPr id="141" name="Google Shape;141;p25"/>
          <p:cNvSpPr txBox="1">
            <a:spLocks noGrp="1"/>
          </p:cNvSpPr>
          <p:nvPr>
            <p:ph type="ctrTitle"/>
          </p:nvPr>
        </p:nvSpPr>
        <p:spPr>
          <a:xfrm>
            <a:off x="311690" y="2317061"/>
            <a:ext cx="8520600" cy="1576200"/>
          </a:xfrm>
          <a:prstGeom prst="rect">
            <a:avLst/>
          </a:prstGeom>
        </p:spPr>
        <p:txBody>
          <a:bodyPr spcFirstLastPara="1" wrap="square" lIns="91425" tIns="91425" rIns="91425" bIns="91425" anchor="b" anchorCtr="0">
            <a:noAutofit/>
          </a:bodyPr>
          <a:lstStyle/>
          <a:p>
            <a:pPr marL="0" lvl="0" indent="0" algn="ctr" rtl="0">
              <a:lnSpc>
                <a:spcPct val="150000"/>
              </a:lnSpc>
              <a:spcBef>
                <a:spcPts val="0"/>
              </a:spcBef>
              <a:spcAft>
                <a:spcPts val="0"/>
              </a:spcAft>
              <a:buClr>
                <a:schemeClr val="dk1"/>
              </a:buClr>
              <a:buSzPts val="1100"/>
              <a:buFont typeface="Arial"/>
              <a:buNone/>
            </a:pPr>
            <a:r>
              <a:rPr lang="zh-TW" sz="3200" b="1">
                <a:solidFill>
                  <a:srgbClr val="000000"/>
                </a:solidFill>
                <a:latin typeface="Permanent Marker"/>
                <a:ea typeface="Permanent Marker"/>
                <a:cs typeface="Permanent Marker"/>
                <a:sym typeface="Permanent Marker"/>
              </a:rPr>
              <a:t>AI CUP 2024</a:t>
            </a:r>
            <a:endParaRPr sz="3200" b="1">
              <a:solidFill>
                <a:srgbClr val="000000"/>
              </a:solidFill>
              <a:latin typeface="Permanent Marker"/>
              <a:ea typeface="Permanent Marker"/>
              <a:cs typeface="Permanent Marker"/>
              <a:sym typeface="Permanent Marker"/>
            </a:endParaRPr>
          </a:p>
          <a:p>
            <a:pPr marL="0" lvl="0" indent="0" algn="ctr" rtl="0">
              <a:lnSpc>
                <a:spcPct val="150000"/>
              </a:lnSpc>
              <a:spcBef>
                <a:spcPts val="0"/>
              </a:spcBef>
              <a:spcAft>
                <a:spcPts val="0"/>
              </a:spcAft>
              <a:buNone/>
            </a:pPr>
            <a:r>
              <a:rPr lang="zh-TW" sz="2800" b="1">
                <a:solidFill>
                  <a:schemeClr val="lt1"/>
                </a:solidFill>
                <a:latin typeface="DFKai-SB"/>
                <a:ea typeface="DFKai-SB"/>
                <a:cs typeface="DFKai-SB"/>
                <a:sym typeface="DFKai-SB"/>
              </a:rPr>
              <a:t>以生成式AI建構無人機於</a:t>
            </a:r>
            <a:endParaRPr sz="2800" b="1">
              <a:solidFill>
                <a:schemeClr val="lt1"/>
              </a:solidFill>
              <a:latin typeface="DFKai-SB"/>
              <a:ea typeface="DFKai-SB"/>
              <a:cs typeface="DFKai-SB"/>
              <a:sym typeface="DFKai-SB"/>
            </a:endParaRPr>
          </a:p>
          <a:p>
            <a:pPr marL="0" lvl="0" indent="0" algn="ctr" rtl="0">
              <a:lnSpc>
                <a:spcPct val="150000"/>
              </a:lnSpc>
              <a:spcBef>
                <a:spcPts val="0"/>
              </a:spcBef>
              <a:spcAft>
                <a:spcPts val="0"/>
              </a:spcAft>
              <a:buNone/>
            </a:pPr>
            <a:r>
              <a:rPr lang="zh-TW" sz="2800" b="1">
                <a:solidFill>
                  <a:schemeClr val="lt1"/>
                </a:solidFill>
                <a:latin typeface="DFKai-SB"/>
                <a:ea typeface="DFKai-SB"/>
                <a:cs typeface="DFKai-SB"/>
                <a:sym typeface="DFKai-SB"/>
              </a:rPr>
              <a:t>自然環境偵查時所需之導航資訊競賽</a:t>
            </a:r>
            <a:endParaRPr sz="2800" b="1">
              <a:solidFill>
                <a:schemeClr val="lt1"/>
              </a:solidFill>
              <a:latin typeface="DFKai-SB"/>
              <a:ea typeface="DFKai-SB"/>
              <a:cs typeface="DFKai-SB"/>
              <a:sym typeface="DFKai-SB"/>
            </a:endParaRPr>
          </a:p>
          <a:p>
            <a:pPr marL="0" lvl="0" indent="0" algn="ctr" rtl="0">
              <a:lnSpc>
                <a:spcPct val="150000"/>
              </a:lnSpc>
              <a:spcBef>
                <a:spcPts val="0"/>
              </a:spcBef>
              <a:spcAft>
                <a:spcPts val="0"/>
              </a:spcAft>
              <a:buNone/>
            </a:pPr>
            <a:r>
              <a:rPr lang="zh-TW" sz="2800" b="1">
                <a:solidFill>
                  <a:srgbClr val="FFFFFF"/>
                </a:solidFill>
                <a:latin typeface="DFKai-SB"/>
                <a:ea typeface="DFKai-SB"/>
                <a:cs typeface="DFKai-SB"/>
                <a:sym typeface="DFKai-SB"/>
              </a:rPr>
              <a:t>巡迴課程 簡報</a:t>
            </a:r>
            <a:endParaRPr sz="2800" b="1">
              <a:solidFill>
                <a:srgbClr val="FFFFFF"/>
              </a:solidFill>
              <a:latin typeface="DFKai-SB"/>
              <a:ea typeface="DFKai-SB"/>
              <a:cs typeface="DFKai-SB"/>
              <a:sym typeface="DFKai-SB"/>
            </a:endParaRPr>
          </a:p>
        </p:txBody>
      </p:sp>
      <p:sp>
        <p:nvSpPr>
          <p:cNvPr id="142" name="Google Shape;142;p25"/>
          <p:cNvSpPr txBox="1">
            <a:spLocks noGrp="1"/>
          </p:cNvSpPr>
          <p:nvPr>
            <p:ph type="subTitle" idx="1"/>
          </p:nvPr>
        </p:nvSpPr>
        <p:spPr>
          <a:xfrm>
            <a:off x="311700" y="3698350"/>
            <a:ext cx="8520600" cy="792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zh-TW" sz="2000" b="1">
                <a:latin typeface="Roboto"/>
                <a:ea typeface="Roboto"/>
                <a:cs typeface="Roboto"/>
                <a:sym typeface="Roboto"/>
              </a:rPr>
              <a:t>講者：劉吉軒 教授、彭彥璁 副教授</a:t>
            </a:r>
            <a:endParaRPr sz="2000" b="1">
              <a:latin typeface="Roboto"/>
              <a:ea typeface="Roboto"/>
              <a:cs typeface="Roboto"/>
              <a:sym typeface="Roboto"/>
            </a:endParaRPr>
          </a:p>
        </p:txBody>
      </p:sp>
      <p:pic>
        <p:nvPicPr>
          <p:cNvPr id="143" name="Google Shape;143;p25"/>
          <p:cNvPicPr preferRelativeResize="0"/>
          <p:nvPr/>
        </p:nvPicPr>
        <p:blipFill>
          <a:blip r:embed="rId4">
            <a:alphaModFix/>
          </a:blip>
          <a:stretch>
            <a:fillRect/>
          </a:stretch>
        </p:blipFill>
        <p:spPr>
          <a:xfrm>
            <a:off x="7913850" y="3986900"/>
            <a:ext cx="837226" cy="837925"/>
          </a:xfrm>
          <a:prstGeom prst="rect">
            <a:avLst/>
          </a:prstGeom>
          <a:noFill/>
          <a:ln>
            <a:noFill/>
          </a:ln>
        </p:spPr>
      </p:pic>
      <p:grpSp>
        <p:nvGrpSpPr>
          <p:cNvPr id="144" name="Google Shape;144;p25"/>
          <p:cNvGrpSpPr/>
          <p:nvPr/>
        </p:nvGrpSpPr>
        <p:grpSpPr>
          <a:xfrm>
            <a:off x="407050" y="4188250"/>
            <a:ext cx="4621325" cy="720750"/>
            <a:chOff x="407050" y="4188250"/>
            <a:chExt cx="4621325" cy="720750"/>
          </a:xfrm>
        </p:grpSpPr>
        <p:pic>
          <p:nvPicPr>
            <p:cNvPr id="145" name="Google Shape;145;p25"/>
            <p:cNvPicPr preferRelativeResize="0"/>
            <p:nvPr/>
          </p:nvPicPr>
          <p:blipFill>
            <a:blip r:embed="rId5">
              <a:alphaModFix/>
            </a:blip>
            <a:stretch>
              <a:fillRect/>
            </a:stretch>
          </p:blipFill>
          <p:spPr>
            <a:xfrm>
              <a:off x="407050" y="4272425"/>
              <a:ext cx="552400" cy="552400"/>
            </a:xfrm>
            <a:prstGeom prst="rect">
              <a:avLst/>
            </a:prstGeom>
            <a:noFill/>
            <a:ln>
              <a:noFill/>
            </a:ln>
          </p:spPr>
        </p:pic>
        <p:pic>
          <p:nvPicPr>
            <p:cNvPr id="146" name="Google Shape;146;p25"/>
            <p:cNvPicPr preferRelativeResize="0"/>
            <p:nvPr/>
          </p:nvPicPr>
          <p:blipFill>
            <a:blip r:embed="rId6">
              <a:alphaModFix/>
            </a:blip>
            <a:stretch>
              <a:fillRect/>
            </a:stretch>
          </p:blipFill>
          <p:spPr>
            <a:xfrm>
              <a:off x="1018150" y="4272425"/>
              <a:ext cx="403994" cy="552400"/>
            </a:xfrm>
            <a:prstGeom prst="rect">
              <a:avLst/>
            </a:prstGeom>
            <a:noFill/>
            <a:ln>
              <a:noFill/>
            </a:ln>
          </p:spPr>
        </p:pic>
        <p:pic>
          <p:nvPicPr>
            <p:cNvPr id="147" name="Google Shape;147;p25"/>
            <p:cNvPicPr preferRelativeResize="0"/>
            <p:nvPr/>
          </p:nvPicPr>
          <p:blipFill>
            <a:blip r:embed="rId7">
              <a:alphaModFix/>
            </a:blip>
            <a:stretch>
              <a:fillRect/>
            </a:stretch>
          </p:blipFill>
          <p:spPr>
            <a:xfrm>
              <a:off x="1480850" y="4403613"/>
              <a:ext cx="1740150" cy="290025"/>
            </a:xfrm>
            <a:prstGeom prst="rect">
              <a:avLst/>
            </a:prstGeom>
            <a:noFill/>
            <a:ln>
              <a:noFill/>
            </a:ln>
          </p:spPr>
        </p:pic>
        <p:pic>
          <p:nvPicPr>
            <p:cNvPr id="148" name="Google Shape;148;p25"/>
            <p:cNvPicPr preferRelativeResize="0"/>
            <p:nvPr/>
          </p:nvPicPr>
          <p:blipFill>
            <a:blip r:embed="rId8">
              <a:alphaModFix/>
            </a:blip>
            <a:stretch>
              <a:fillRect/>
            </a:stretch>
          </p:blipFill>
          <p:spPr>
            <a:xfrm>
              <a:off x="3279700" y="4302475"/>
              <a:ext cx="404000" cy="522350"/>
            </a:xfrm>
            <a:prstGeom prst="rect">
              <a:avLst/>
            </a:prstGeom>
            <a:noFill/>
            <a:ln>
              <a:noFill/>
            </a:ln>
          </p:spPr>
        </p:pic>
        <p:pic>
          <p:nvPicPr>
            <p:cNvPr id="149" name="Google Shape;149;p25"/>
            <p:cNvPicPr preferRelativeResize="0"/>
            <p:nvPr/>
          </p:nvPicPr>
          <p:blipFill>
            <a:blip r:embed="rId9">
              <a:alphaModFix/>
            </a:blip>
            <a:stretch>
              <a:fillRect/>
            </a:stretch>
          </p:blipFill>
          <p:spPr>
            <a:xfrm>
              <a:off x="3742400" y="4328391"/>
              <a:ext cx="552398" cy="496435"/>
            </a:xfrm>
            <a:prstGeom prst="rect">
              <a:avLst/>
            </a:prstGeom>
            <a:noFill/>
            <a:ln>
              <a:noFill/>
            </a:ln>
          </p:spPr>
        </p:pic>
        <p:pic>
          <p:nvPicPr>
            <p:cNvPr id="150" name="Google Shape;150;p25"/>
            <p:cNvPicPr preferRelativeResize="0"/>
            <p:nvPr/>
          </p:nvPicPr>
          <p:blipFill>
            <a:blip r:embed="rId10">
              <a:alphaModFix/>
            </a:blip>
            <a:stretch>
              <a:fillRect/>
            </a:stretch>
          </p:blipFill>
          <p:spPr>
            <a:xfrm>
              <a:off x="4307625" y="4188250"/>
              <a:ext cx="720750" cy="720750"/>
            </a:xfrm>
            <a:prstGeom prst="rect">
              <a:avLst/>
            </a:prstGeom>
            <a:noFill/>
            <a:ln>
              <a:noFill/>
            </a:ln>
          </p:spPr>
        </p:pic>
      </p:grpSp>
      <p:sp>
        <p:nvSpPr>
          <p:cNvPr id="151" name="Google Shape;151;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zh-TW"/>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4"/>
          <p:cNvSpPr txBox="1">
            <a:spLocks noGrp="1"/>
          </p:cNvSpPr>
          <p:nvPr>
            <p:ph type="title"/>
          </p:nvPr>
        </p:nvSpPr>
        <p:spPr>
          <a:xfrm>
            <a:off x="1673352" y="723519"/>
            <a:ext cx="5797200" cy="891600"/>
          </a:xfrm>
          <a:prstGeom prst="rect">
            <a:avLst/>
          </a:prstGeom>
        </p:spPr>
        <p:txBody>
          <a:bodyPr spcFirstLastPara="1" wrap="square" lIns="137150" tIns="137150" rIns="137150" bIns="137150" anchor="ctr" anchorCtr="0">
            <a:normAutofit/>
          </a:bodyPr>
          <a:lstStyle/>
          <a:p>
            <a:pPr marL="0" lvl="0" indent="0" algn="ctr" rtl="0">
              <a:spcBef>
                <a:spcPts val="0"/>
              </a:spcBef>
              <a:spcAft>
                <a:spcPts val="0"/>
              </a:spcAft>
              <a:buNone/>
            </a:pPr>
            <a:r>
              <a:rPr lang="zh-TW" sz="2800" b="1"/>
              <a:t>競賽簡介</a:t>
            </a:r>
            <a:endParaRPr/>
          </a:p>
        </p:txBody>
      </p:sp>
      <p:sp>
        <p:nvSpPr>
          <p:cNvPr id="240" name="Google Shape;240;p34"/>
          <p:cNvSpPr txBox="1">
            <a:spLocks noGrp="1"/>
          </p:cNvSpPr>
          <p:nvPr>
            <p:ph type="body" idx="1"/>
          </p:nvPr>
        </p:nvSpPr>
        <p:spPr>
          <a:xfrm>
            <a:off x="1185400" y="1806850"/>
            <a:ext cx="6773100" cy="23862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zh-TW" sz="1600" b="1"/>
              <a:t>資料來源與獲取資料方式：本計畫之資料集影像使用無人機，以程式或是操作員控制的方式拍攝了台灣各地區的道路和河流，其涵蓋範圍包括了台</a:t>
            </a:r>
            <a:r>
              <a:rPr lang="zh-TW" sz="1600" b="1">
                <a:solidFill>
                  <a:srgbClr val="FF0000"/>
                </a:solidFill>
              </a:rPr>
              <a:t>北、苗栗、台中、台南、屏東</a:t>
            </a:r>
            <a:r>
              <a:rPr lang="zh-TW" sz="1600" b="1"/>
              <a:t>等不同縣市，並在不同的天氣(晴天、陰天、雨天後)使用不同的拍攝角度與目標比例進行拍攝。</a:t>
            </a:r>
            <a:endParaRPr sz="1600" b="1"/>
          </a:p>
          <a:p>
            <a:pPr marL="0" lvl="0" indent="0" algn="l" rtl="0">
              <a:spcBef>
                <a:spcPts val="800"/>
              </a:spcBef>
              <a:spcAft>
                <a:spcPts val="0"/>
              </a:spcAft>
              <a:buNone/>
            </a:pPr>
            <a:endParaRPr sz="1600" b="1"/>
          </a:p>
          <a:p>
            <a:pPr marL="457200" lvl="0" indent="0" algn="l" rtl="0">
              <a:spcBef>
                <a:spcPts val="800"/>
              </a:spcBef>
              <a:spcAft>
                <a:spcPts val="0"/>
              </a:spcAft>
              <a:buNone/>
            </a:pPr>
            <a:endParaRPr sz="1600" b="1"/>
          </a:p>
        </p:txBody>
      </p:sp>
      <p:pic>
        <p:nvPicPr>
          <p:cNvPr id="241" name="Google Shape;241;p34"/>
          <p:cNvPicPr preferRelativeResize="0"/>
          <p:nvPr/>
        </p:nvPicPr>
        <p:blipFill>
          <a:blip r:embed="rId3">
            <a:alphaModFix/>
          </a:blip>
          <a:stretch>
            <a:fillRect/>
          </a:stretch>
        </p:blipFill>
        <p:spPr>
          <a:xfrm>
            <a:off x="722600" y="2821900"/>
            <a:ext cx="3903500" cy="2245400"/>
          </a:xfrm>
          <a:prstGeom prst="rect">
            <a:avLst/>
          </a:prstGeom>
          <a:noFill/>
          <a:ln>
            <a:noFill/>
          </a:ln>
        </p:spPr>
      </p:pic>
      <p:pic>
        <p:nvPicPr>
          <p:cNvPr id="242" name="Google Shape;242;p34"/>
          <p:cNvPicPr preferRelativeResize="0"/>
          <p:nvPr/>
        </p:nvPicPr>
        <p:blipFill>
          <a:blip r:embed="rId4">
            <a:alphaModFix/>
          </a:blip>
          <a:stretch>
            <a:fillRect/>
          </a:stretch>
        </p:blipFill>
        <p:spPr>
          <a:xfrm>
            <a:off x="4990400" y="3766225"/>
            <a:ext cx="4086600" cy="1224875"/>
          </a:xfrm>
          <a:prstGeom prst="rect">
            <a:avLst/>
          </a:prstGeom>
          <a:noFill/>
          <a:ln>
            <a:noFill/>
          </a:ln>
        </p:spPr>
      </p:pic>
      <p:pic>
        <p:nvPicPr>
          <p:cNvPr id="243" name="Google Shape;243;p34"/>
          <p:cNvPicPr preferRelativeResize="0"/>
          <p:nvPr/>
        </p:nvPicPr>
        <p:blipFill>
          <a:blip r:embed="rId5">
            <a:alphaModFix/>
          </a:blip>
          <a:stretch>
            <a:fillRect/>
          </a:stretch>
        </p:blipFill>
        <p:spPr>
          <a:xfrm>
            <a:off x="5509636" y="2899900"/>
            <a:ext cx="3190787" cy="891600"/>
          </a:xfrm>
          <a:prstGeom prst="rect">
            <a:avLst/>
          </a:prstGeom>
          <a:noFill/>
          <a:ln>
            <a:noFill/>
          </a:ln>
        </p:spPr>
      </p:pic>
      <p:sp>
        <p:nvSpPr>
          <p:cNvPr id="244" name="Google Shape;244;p34"/>
          <p:cNvSpPr>
            <a:spLocks noGrp="1"/>
          </p:cNvSpPr>
          <p:nvPr>
            <p:ph type="sldNum" idx="12"/>
          </p:nvPr>
        </p:nvSpPr>
        <p:spPr>
          <a:xfrm>
            <a:off x="8765228" y="4780026"/>
            <a:ext cx="274200" cy="274200"/>
          </a:xfrm>
          <a:prstGeom prst="ellipse">
            <a:avLst/>
          </a:prstGeom>
        </p:spPr>
        <p:txBody>
          <a:bodyPr spcFirstLastPara="1" wrap="square" lIns="13700" tIns="34275" rIns="13700" bIns="34275"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ltLang="zh-TW"/>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9"/>
          <p:cNvSpPr txBox="1">
            <a:spLocks noGrp="1"/>
          </p:cNvSpPr>
          <p:nvPr>
            <p:ph type="title"/>
          </p:nvPr>
        </p:nvSpPr>
        <p:spPr>
          <a:xfrm>
            <a:off x="1673352" y="723519"/>
            <a:ext cx="5797200" cy="891600"/>
          </a:xfrm>
          <a:prstGeom prst="rect">
            <a:avLst/>
          </a:prstGeom>
        </p:spPr>
        <p:txBody>
          <a:bodyPr spcFirstLastPara="1" wrap="square" lIns="137150" tIns="137150" rIns="137150" bIns="137150" anchor="ctr" anchorCtr="0">
            <a:normAutofit/>
          </a:bodyPr>
          <a:lstStyle/>
          <a:p>
            <a:pPr marL="0" lvl="0" indent="0" algn="l" rtl="0">
              <a:lnSpc>
                <a:spcPct val="100000"/>
              </a:lnSpc>
              <a:spcBef>
                <a:spcPts val="800"/>
              </a:spcBef>
              <a:spcAft>
                <a:spcPts val="0"/>
              </a:spcAft>
              <a:buNone/>
            </a:pPr>
            <a:r>
              <a:rPr lang="zh-TW" sz="1600" b="1"/>
              <a:t>以生成式AI建構無人機於自然環境偵查時所需之導航資訊：</a:t>
            </a:r>
            <a:endParaRPr sz="1600" b="1"/>
          </a:p>
          <a:p>
            <a:pPr marL="0" lvl="0" indent="0" algn="l" rtl="0">
              <a:lnSpc>
                <a:spcPct val="100000"/>
              </a:lnSpc>
              <a:spcBef>
                <a:spcPts val="800"/>
              </a:spcBef>
              <a:spcAft>
                <a:spcPts val="0"/>
              </a:spcAft>
              <a:buNone/>
            </a:pPr>
            <a:r>
              <a:rPr lang="zh-TW" sz="1600" b="1"/>
              <a:t>	(二) 用於AI無人機自主導航之</a:t>
            </a:r>
            <a:r>
              <a:rPr lang="zh-TW" sz="1600" b="1">
                <a:solidFill>
                  <a:srgbClr val="FF0000"/>
                </a:solidFill>
              </a:rPr>
              <a:t>導航資料</a:t>
            </a:r>
            <a:r>
              <a:rPr lang="zh-TW" sz="1600" b="1"/>
              <a:t>生成競賽</a:t>
            </a:r>
            <a:endParaRPr sz="2800" b="1"/>
          </a:p>
        </p:txBody>
      </p:sp>
      <p:sp>
        <p:nvSpPr>
          <p:cNvPr id="283" name="Google Shape;283;p39"/>
          <p:cNvSpPr txBox="1">
            <a:spLocks noGrp="1"/>
          </p:cNvSpPr>
          <p:nvPr>
            <p:ph type="body" idx="1"/>
          </p:nvPr>
        </p:nvSpPr>
        <p:spPr>
          <a:xfrm>
            <a:off x="1185400" y="1735550"/>
            <a:ext cx="6773100" cy="23862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zh-TW" b="1"/>
              <a:t>簡介：AI無人機透過影像辨別目標特徵，產生導航路線，得以進行自主導航移動。生成式AI可以進行影像轉換，使航拍圖轉換成地圖。本項目將會使用生成式AI將無人機視野下的道路和河流影像轉換成自主導航時所需要的導航線圖，藉此讓AI無人機進行自主導航移動。</a:t>
            </a:r>
            <a:endParaRPr b="1"/>
          </a:p>
          <a:p>
            <a:pPr marL="0" lvl="0" indent="0" algn="l" rtl="0">
              <a:spcBef>
                <a:spcPts val="800"/>
              </a:spcBef>
              <a:spcAft>
                <a:spcPts val="0"/>
              </a:spcAft>
              <a:buNone/>
            </a:pPr>
            <a:endParaRPr b="1"/>
          </a:p>
          <a:p>
            <a:pPr marL="457200" lvl="0" indent="0" algn="l" rtl="0">
              <a:spcBef>
                <a:spcPts val="800"/>
              </a:spcBef>
              <a:spcAft>
                <a:spcPts val="0"/>
              </a:spcAft>
              <a:buNone/>
            </a:pPr>
            <a:endParaRPr b="1"/>
          </a:p>
          <a:p>
            <a:pPr marL="457200" lvl="0" indent="0" algn="l" rtl="0">
              <a:spcBef>
                <a:spcPts val="800"/>
              </a:spcBef>
              <a:spcAft>
                <a:spcPts val="0"/>
              </a:spcAft>
              <a:buNone/>
            </a:pPr>
            <a:endParaRPr b="1"/>
          </a:p>
        </p:txBody>
      </p:sp>
      <p:graphicFrame>
        <p:nvGraphicFramePr>
          <p:cNvPr id="284" name="Google Shape;284;p39"/>
          <p:cNvGraphicFramePr/>
          <p:nvPr/>
        </p:nvGraphicFramePr>
        <p:xfrm>
          <a:off x="164625" y="2708900"/>
          <a:ext cx="8874475" cy="2244953"/>
        </p:xfrm>
        <a:graphic>
          <a:graphicData uri="http://schemas.openxmlformats.org/drawingml/2006/table">
            <a:tbl>
              <a:tblPr>
                <a:noFill/>
                <a:tableStyleId>{1287F51A-C7BE-43A0-B25A-6BBF7D5C64C9}</a:tableStyleId>
              </a:tblPr>
              <a:tblGrid>
                <a:gridCol w="490475">
                  <a:extLst>
                    <a:ext uri="{9D8B030D-6E8A-4147-A177-3AD203B41FA5}">
                      <a16:colId xmlns:a16="http://schemas.microsoft.com/office/drawing/2014/main" val="20000"/>
                    </a:ext>
                  </a:extLst>
                </a:gridCol>
                <a:gridCol w="1739700">
                  <a:extLst>
                    <a:ext uri="{9D8B030D-6E8A-4147-A177-3AD203B41FA5}">
                      <a16:colId xmlns:a16="http://schemas.microsoft.com/office/drawing/2014/main" val="20001"/>
                    </a:ext>
                  </a:extLst>
                </a:gridCol>
                <a:gridCol w="3322150">
                  <a:extLst>
                    <a:ext uri="{9D8B030D-6E8A-4147-A177-3AD203B41FA5}">
                      <a16:colId xmlns:a16="http://schemas.microsoft.com/office/drawing/2014/main" val="20002"/>
                    </a:ext>
                  </a:extLst>
                </a:gridCol>
                <a:gridCol w="3322150">
                  <a:extLst>
                    <a:ext uri="{9D8B030D-6E8A-4147-A177-3AD203B41FA5}">
                      <a16:colId xmlns:a16="http://schemas.microsoft.com/office/drawing/2014/main" val="20003"/>
                    </a:ext>
                  </a:extLst>
                </a:gridCol>
              </a:tblGrid>
              <a:tr h="485775">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zh-TW" b="1">
                          <a:solidFill>
                            <a:schemeClr val="dk1"/>
                          </a:solidFill>
                        </a:rPr>
                        <a:t>訓練資料集</a:t>
                      </a:r>
                      <a:endParaRPr b="1">
                        <a:solidFill>
                          <a:schemeClr val="dk1"/>
                        </a:solidFill>
                      </a:endParaRPr>
                    </a:p>
                    <a:p>
                      <a:pPr marL="0" lvl="0" indent="0" algn="ctr" rtl="0">
                        <a:lnSpc>
                          <a:spcPct val="115000"/>
                        </a:lnSpc>
                        <a:spcBef>
                          <a:spcPts val="0"/>
                        </a:spcBef>
                        <a:spcAft>
                          <a:spcPts val="0"/>
                        </a:spcAft>
                        <a:buNone/>
                      </a:pPr>
                      <a:r>
                        <a:rPr lang="zh-TW" b="1">
                          <a:solidFill>
                            <a:schemeClr val="dk1"/>
                          </a:solidFill>
                        </a:rPr>
                        <a:t>Training Dataset</a:t>
                      </a:r>
                      <a:endParaRPr b="1">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zh-TW" b="1">
                          <a:solidFill>
                            <a:schemeClr val="dk1"/>
                          </a:solidFill>
                        </a:rPr>
                        <a:t>測試資料集(A)</a:t>
                      </a:r>
                      <a:endParaRPr b="1">
                        <a:solidFill>
                          <a:schemeClr val="dk1"/>
                        </a:solidFill>
                      </a:endParaRPr>
                    </a:p>
                    <a:p>
                      <a:pPr marL="0" lvl="0" indent="0" algn="ctr" rtl="0">
                        <a:lnSpc>
                          <a:spcPct val="115000"/>
                        </a:lnSpc>
                        <a:spcBef>
                          <a:spcPts val="0"/>
                        </a:spcBef>
                        <a:spcAft>
                          <a:spcPts val="0"/>
                        </a:spcAft>
                        <a:buNone/>
                      </a:pPr>
                      <a:r>
                        <a:rPr lang="zh-TW" b="1">
                          <a:solidFill>
                            <a:schemeClr val="dk1"/>
                          </a:solidFill>
                        </a:rPr>
                        <a:t>Public Dataset</a:t>
                      </a:r>
                      <a:endParaRPr b="1">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zh-TW" b="1">
                          <a:solidFill>
                            <a:schemeClr val="dk1"/>
                          </a:solidFill>
                        </a:rPr>
                        <a:t>測試資料集(B)</a:t>
                      </a:r>
                      <a:endParaRPr b="1">
                        <a:solidFill>
                          <a:schemeClr val="dk1"/>
                        </a:solidFill>
                      </a:endParaRPr>
                    </a:p>
                    <a:p>
                      <a:pPr marL="0" lvl="0" indent="0" algn="ctr" rtl="0">
                        <a:lnSpc>
                          <a:spcPct val="115000"/>
                        </a:lnSpc>
                        <a:spcBef>
                          <a:spcPts val="0"/>
                        </a:spcBef>
                        <a:spcAft>
                          <a:spcPts val="0"/>
                        </a:spcAft>
                        <a:buNone/>
                      </a:pPr>
                      <a:r>
                        <a:rPr lang="zh-TW" b="1">
                          <a:solidFill>
                            <a:schemeClr val="dk1"/>
                          </a:solidFill>
                        </a:rPr>
                        <a:t>Private Dataset</a:t>
                      </a:r>
                      <a:endParaRPr b="1">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23850">
                <a:tc>
                  <a:txBody>
                    <a:bodyPr/>
                    <a:lstStyle/>
                    <a:p>
                      <a:pPr marL="0" lvl="0" indent="0" algn="l" rtl="0">
                        <a:lnSpc>
                          <a:spcPct val="115000"/>
                        </a:lnSpc>
                        <a:spcBef>
                          <a:spcPts val="0"/>
                        </a:spcBef>
                        <a:spcAft>
                          <a:spcPts val="0"/>
                        </a:spcAft>
                        <a:buNone/>
                      </a:pPr>
                      <a:r>
                        <a:rPr lang="zh-TW" sz="1200" b="1"/>
                        <a:t>筆數</a:t>
                      </a:r>
                      <a:endParaRPr sz="12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zh-TW" sz="1200" b="1"/>
                        <a:t>道路：2160</a:t>
                      </a:r>
                      <a:endParaRPr sz="1200" b="1"/>
                    </a:p>
                    <a:p>
                      <a:pPr marL="0" lvl="0" indent="0" algn="l" rtl="0">
                        <a:lnSpc>
                          <a:spcPct val="115000"/>
                        </a:lnSpc>
                        <a:spcBef>
                          <a:spcPts val="0"/>
                        </a:spcBef>
                        <a:spcAft>
                          <a:spcPts val="0"/>
                        </a:spcAft>
                        <a:buNone/>
                      </a:pPr>
                      <a:r>
                        <a:rPr lang="zh-TW" sz="1200" b="1"/>
                        <a:t>河流：2160</a:t>
                      </a:r>
                      <a:endParaRPr sz="12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zh-TW" sz="1200" b="1"/>
                        <a:t>道路：360</a:t>
                      </a:r>
                      <a:endParaRPr sz="1200" b="1"/>
                    </a:p>
                    <a:p>
                      <a:pPr marL="0" lvl="0" indent="0" algn="l" rtl="0">
                        <a:lnSpc>
                          <a:spcPct val="115000"/>
                        </a:lnSpc>
                        <a:spcBef>
                          <a:spcPts val="0"/>
                        </a:spcBef>
                        <a:spcAft>
                          <a:spcPts val="0"/>
                        </a:spcAft>
                        <a:buNone/>
                      </a:pPr>
                      <a:r>
                        <a:rPr lang="zh-TW" sz="1200" b="1"/>
                        <a:t>河流：360</a:t>
                      </a:r>
                      <a:endParaRPr sz="12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zh-TW" sz="1200" b="1"/>
                        <a:t>道路：360</a:t>
                      </a:r>
                      <a:endParaRPr sz="1200" b="1"/>
                    </a:p>
                    <a:p>
                      <a:pPr marL="0" lvl="0" indent="0" algn="l" rtl="0">
                        <a:lnSpc>
                          <a:spcPct val="115000"/>
                        </a:lnSpc>
                        <a:spcBef>
                          <a:spcPts val="0"/>
                        </a:spcBef>
                        <a:spcAft>
                          <a:spcPts val="0"/>
                        </a:spcAft>
                        <a:buNone/>
                      </a:pPr>
                      <a:r>
                        <a:rPr lang="zh-TW" sz="1200" b="1"/>
                        <a:t>河流：360</a:t>
                      </a:r>
                      <a:endParaRPr sz="12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819150">
                <a:tc>
                  <a:txBody>
                    <a:bodyPr/>
                    <a:lstStyle/>
                    <a:p>
                      <a:pPr marL="0" lvl="0" indent="0" algn="l" rtl="0">
                        <a:lnSpc>
                          <a:spcPct val="115000"/>
                        </a:lnSpc>
                        <a:spcBef>
                          <a:spcPts val="0"/>
                        </a:spcBef>
                        <a:spcAft>
                          <a:spcPts val="0"/>
                        </a:spcAft>
                        <a:buNone/>
                      </a:pPr>
                      <a:r>
                        <a:rPr lang="zh-TW" sz="1200" b="1"/>
                        <a:t>用途</a:t>
                      </a:r>
                      <a:endParaRPr sz="12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zh-TW" sz="1200" b="1"/>
                        <a:t>提供競賽隊伍訓練模型使用。</a:t>
                      </a:r>
                      <a:endParaRPr sz="12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zh-TW" sz="1200" b="1"/>
                        <a:t>競賽隊伍於規定時間內上傳模型Public Dataset預測結果，競賽隊伍分數會於計算完成後公布於Public Leaderboard，競賽隊伍可參考分數修正模型</a:t>
                      </a:r>
                      <a:endParaRPr sz="12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zh-TW" sz="1200" b="1"/>
                        <a:t>競賽隊伍於規定時間內上傳模型Private Dataset預測結果，競賽隊伍分數會於計算完成後得知，但Private Leaderboard需等比賽結束後才公布，並為該隊伍之最終排名。</a:t>
                      </a:r>
                      <a:endParaRPr sz="12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85" name="Google Shape;285;p39"/>
          <p:cNvSpPr>
            <a:spLocks noGrp="1"/>
          </p:cNvSpPr>
          <p:nvPr>
            <p:ph type="sldNum" idx="12"/>
          </p:nvPr>
        </p:nvSpPr>
        <p:spPr>
          <a:xfrm>
            <a:off x="8765228" y="4780026"/>
            <a:ext cx="274200" cy="274200"/>
          </a:xfrm>
          <a:prstGeom prst="ellipse">
            <a:avLst/>
          </a:prstGeom>
        </p:spPr>
        <p:txBody>
          <a:bodyPr spcFirstLastPara="1" wrap="square" lIns="13700" tIns="34275" rIns="13700" bIns="34275"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ltLang="zh-TW"/>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0"/>
          <p:cNvSpPr txBox="1">
            <a:spLocks noGrp="1"/>
          </p:cNvSpPr>
          <p:nvPr>
            <p:ph type="title"/>
          </p:nvPr>
        </p:nvSpPr>
        <p:spPr>
          <a:xfrm>
            <a:off x="1673352" y="723519"/>
            <a:ext cx="5797200" cy="891600"/>
          </a:xfrm>
          <a:prstGeom prst="rect">
            <a:avLst/>
          </a:prstGeom>
        </p:spPr>
        <p:txBody>
          <a:bodyPr spcFirstLastPara="1" wrap="square" lIns="137150" tIns="137150" rIns="137150" bIns="137150" anchor="ctr" anchorCtr="0">
            <a:normAutofit/>
          </a:bodyPr>
          <a:lstStyle/>
          <a:p>
            <a:pPr marL="0" lvl="0" indent="0" algn="l" rtl="0">
              <a:lnSpc>
                <a:spcPct val="100000"/>
              </a:lnSpc>
              <a:spcBef>
                <a:spcPts val="800"/>
              </a:spcBef>
              <a:spcAft>
                <a:spcPts val="0"/>
              </a:spcAft>
              <a:buNone/>
            </a:pPr>
            <a:r>
              <a:rPr lang="zh-TW" sz="1600" b="1"/>
              <a:t>以生成式AI建構無人機於自然環境偵查時所需之導航資訊：</a:t>
            </a:r>
            <a:endParaRPr sz="1600" b="1"/>
          </a:p>
          <a:p>
            <a:pPr marL="0" lvl="0" indent="0" algn="l" rtl="0">
              <a:lnSpc>
                <a:spcPct val="100000"/>
              </a:lnSpc>
              <a:spcBef>
                <a:spcPts val="800"/>
              </a:spcBef>
              <a:spcAft>
                <a:spcPts val="0"/>
              </a:spcAft>
              <a:buNone/>
            </a:pPr>
            <a:r>
              <a:rPr lang="zh-TW" sz="1600" b="1"/>
              <a:t>	(二) 用於AI無人機自主導航之</a:t>
            </a:r>
            <a:r>
              <a:rPr lang="zh-TW" sz="1600" b="1">
                <a:solidFill>
                  <a:srgbClr val="FF0000"/>
                </a:solidFill>
              </a:rPr>
              <a:t>導航資料</a:t>
            </a:r>
            <a:r>
              <a:rPr lang="zh-TW" sz="1600" b="1"/>
              <a:t>生成競賽</a:t>
            </a:r>
            <a:endParaRPr sz="2800" b="1"/>
          </a:p>
        </p:txBody>
      </p:sp>
      <p:sp>
        <p:nvSpPr>
          <p:cNvPr id="291" name="Google Shape;291;p40"/>
          <p:cNvSpPr txBox="1">
            <a:spLocks noGrp="1"/>
          </p:cNvSpPr>
          <p:nvPr>
            <p:ph type="body" idx="1"/>
          </p:nvPr>
        </p:nvSpPr>
        <p:spPr>
          <a:xfrm>
            <a:off x="124250" y="1725375"/>
            <a:ext cx="8915100" cy="33288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zh-TW" b="1"/>
              <a:t>評分指標：本競賽之生成影像評分方式以Mean F-measure 進行評估，對參賽者上傳的生成影像進行評分。</a:t>
            </a:r>
            <a:endParaRPr b="1"/>
          </a:p>
          <a:p>
            <a:pPr marL="0" lvl="0" indent="0" algn="l" rtl="0">
              <a:spcBef>
                <a:spcPts val="800"/>
              </a:spcBef>
              <a:spcAft>
                <a:spcPts val="0"/>
              </a:spcAft>
              <a:buNone/>
            </a:pPr>
            <a:r>
              <a:rPr lang="zh-TW" b="1"/>
              <a:t>Mean F-measure 是計算在多個閥值設定下二值化圖像的指標。</a:t>
            </a:r>
            <a:endParaRPr b="1"/>
          </a:p>
          <a:p>
            <a:pPr marL="0" lvl="0" indent="0" algn="l" rtl="0">
              <a:spcBef>
                <a:spcPts val="800"/>
              </a:spcBef>
              <a:spcAft>
                <a:spcPts val="0"/>
              </a:spcAft>
              <a:buNone/>
            </a:pPr>
            <a:r>
              <a:rPr lang="zh-TW" b="1"/>
              <a:t>在Mean F-measure的判定上：</a:t>
            </a:r>
            <a:endParaRPr b="1"/>
          </a:p>
          <a:p>
            <a:pPr marL="0" lvl="0" indent="0" algn="l" rtl="0">
              <a:spcBef>
                <a:spcPts val="800"/>
              </a:spcBef>
              <a:spcAft>
                <a:spcPts val="0"/>
              </a:spcAft>
              <a:buNone/>
            </a:pPr>
            <a:r>
              <a:rPr lang="zh-TW" b="1"/>
              <a:t>對於灰階影像，會設定閥值（從0到255），對每個閥值進行二值化。</a:t>
            </a:r>
            <a:endParaRPr b="1"/>
          </a:p>
          <a:p>
            <a:pPr marL="0" lvl="0" indent="0" algn="l" rtl="0">
              <a:spcBef>
                <a:spcPts val="800"/>
              </a:spcBef>
              <a:spcAft>
                <a:spcPts val="0"/>
              </a:spcAft>
              <a:buNone/>
            </a:pPr>
            <a:r>
              <a:rPr lang="zh-TW" b="1"/>
              <a:t>如果像素值大於等於閥值，該像素就會被設定為白色（對應數值255）；如果小於閥值，就會被設定為黑色（對應數值0）。接著，計算所有閥值的F-score指標，再作平均。</a:t>
            </a:r>
            <a:endParaRPr b="1"/>
          </a:p>
          <a:p>
            <a:pPr marL="0" lvl="0" indent="0" algn="l" rtl="0">
              <a:spcBef>
                <a:spcPts val="800"/>
              </a:spcBef>
              <a:spcAft>
                <a:spcPts val="0"/>
              </a:spcAft>
              <a:buNone/>
            </a:pPr>
            <a:r>
              <a:rPr lang="zh-TW" b="1"/>
              <a:t>在F-score指標的判定上：</a:t>
            </a:r>
            <a:endParaRPr b="1"/>
          </a:p>
          <a:p>
            <a:pPr marL="457200" lvl="0" indent="-301625" algn="l" rtl="0">
              <a:spcBef>
                <a:spcPts val="800"/>
              </a:spcBef>
              <a:spcAft>
                <a:spcPts val="0"/>
              </a:spcAft>
              <a:buSzPts val="1150"/>
              <a:buChar char="•"/>
            </a:pPr>
            <a:r>
              <a:rPr lang="zh-TW" sz="1150" b="1">
                <a:solidFill>
                  <a:schemeClr val="dk1"/>
                </a:solidFill>
                <a:latin typeface="Arial"/>
                <a:ea typeface="Arial"/>
                <a:cs typeface="Arial"/>
                <a:sym typeface="Arial"/>
              </a:rPr>
              <a:t>真陽性(True Positive, TP)：Ground Truth 為 白色像素，</a:t>
            </a:r>
            <a:br>
              <a:rPr lang="zh-TW" sz="1150" b="1">
                <a:solidFill>
                  <a:schemeClr val="dk1"/>
                </a:solidFill>
                <a:latin typeface="Arial"/>
                <a:ea typeface="Arial"/>
                <a:cs typeface="Arial"/>
                <a:sym typeface="Arial"/>
              </a:rPr>
            </a:br>
            <a:r>
              <a:rPr lang="zh-TW" sz="1150" b="1">
                <a:solidFill>
                  <a:schemeClr val="dk1"/>
                </a:solidFill>
                <a:latin typeface="Arial"/>
                <a:ea typeface="Arial"/>
                <a:cs typeface="Arial"/>
                <a:sym typeface="Arial"/>
              </a:rPr>
              <a:t>生成影像也為白色像素之數目</a:t>
            </a:r>
            <a:endParaRPr sz="1150" b="1">
              <a:solidFill>
                <a:schemeClr val="dk1"/>
              </a:solidFill>
              <a:latin typeface="Arial"/>
              <a:ea typeface="Arial"/>
              <a:cs typeface="Arial"/>
              <a:sym typeface="Arial"/>
            </a:endParaRPr>
          </a:p>
          <a:p>
            <a:pPr marL="457200" lvl="0" indent="-301625" algn="l" rtl="0">
              <a:spcBef>
                <a:spcPts val="0"/>
              </a:spcBef>
              <a:spcAft>
                <a:spcPts val="0"/>
              </a:spcAft>
              <a:buSzPts val="1150"/>
              <a:buChar char="•"/>
            </a:pPr>
            <a:r>
              <a:rPr lang="zh-TW" sz="1150" b="1">
                <a:solidFill>
                  <a:schemeClr val="dk1"/>
                </a:solidFill>
                <a:latin typeface="Arial"/>
                <a:ea typeface="Arial"/>
                <a:cs typeface="Arial"/>
                <a:sym typeface="Arial"/>
              </a:rPr>
              <a:t>偽陽性(False Positive, FP)：Ground Truth 為 黑色像素，</a:t>
            </a:r>
            <a:br>
              <a:rPr lang="zh-TW" sz="1150" b="1">
                <a:solidFill>
                  <a:schemeClr val="dk1"/>
                </a:solidFill>
                <a:latin typeface="Arial"/>
                <a:ea typeface="Arial"/>
                <a:cs typeface="Arial"/>
                <a:sym typeface="Arial"/>
              </a:rPr>
            </a:br>
            <a:r>
              <a:rPr lang="zh-TW" sz="1150" b="1">
                <a:solidFill>
                  <a:schemeClr val="dk1"/>
                </a:solidFill>
                <a:latin typeface="Arial"/>
                <a:ea typeface="Arial"/>
                <a:cs typeface="Arial"/>
                <a:sym typeface="Arial"/>
              </a:rPr>
              <a:t>但生成影像卻為白色像素之數目</a:t>
            </a:r>
            <a:endParaRPr sz="1150" b="1">
              <a:solidFill>
                <a:schemeClr val="dk1"/>
              </a:solidFill>
              <a:latin typeface="Arial"/>
              <a:ea typeface="Arial"/>
              <a:cs typeface="Arial"/>
              <a:sym typeface="Arial"/>
            </a:endParaRPr>
          </a:p>
          <a:p>
            <a:pPr marL="457200" lvl="0" indent="-301625" algn="l" rtl="0">
              <a:spcBef>
                <a:spcPts val="0"/>
              </a:spcBef>
              <a:spcAft>
                <a:spcPts val="0"/>
              </a:spcAft>
              <a:buSzPts val="1150"/>
              <a:buChar char="•"/>
            </a:pPr>
            <a:r>
              <a:rPr lang="zh-TW" sz="1150" b="1">
                <a:solidFill>
                  <a:schemeClr val="dk1"/>
                </a:solidFill>
                <a:latin typeface="Arial"/>
                <a:ea typeface="Arial"/>
                <a:cs typeface="Arial"/>
                <a:sym typeface="Arial"/>
              </a:rPr>
              <a:t>偽陰性(False Negative, FN)： Ground Truth 為 白色像素，</a:t>
            </a:r>
            <a:br>
              <a:rPr lang="zh-TW" sz="1150" b="1">
                <a:solidFill>
                  <a:schemeClr val="dk1"/>
                </a:solidFill>
                <a:latin typeface="Arial"/>
                <a:ea typeface="Arial"/>
                <a:cs typeface="Arial"/>
                <a:sym typeface="Arial"/>
              </a:rPr>
            </a:br>
            <a:r>
              <a:rPr lang="zh-TW" sz="1150" b="1">
                <a:solidFill>
                  <a:schemeClr val="dk1"/>
                </a:solidFill>
                <a:latin typeface="Arial"/>
                <a:ea typeface="Arial"/>
                <a:cs typeface="Arial"/>
                <a:sym typeface="Arial"/>
              </a:rPr>
              <a:t>但生成影像卻為黑色像素之數目</a:t>
            </a:r>
            <a:endParaRPr sz="1200" b="1"/>
          </a:p>
        </p:txBody>
      </p:sp>
      <p:sp>
        <p:nvSpPr>
          <p:cNvPr id="292" name="Google Shape;292;p40"/>
          <p:cNvSpPr>
            <a:spLocks noGrp="1"/>
          </p:cNvSpPr>
          <p:nvPr>
            <p:ph type="sldNum" idx="12"/>
          </p:nvPr>
        </p:nvSpPr>
        <p:spPr>
          <a:xfrm>
            <a:off x="8765228" y="4780026"/>
            <a:ext cx="274200" cy="274200"/>
          </a:xfrm>
          <a:prstGeom prst="ellipse">
            <a:avLst/>
          </a:prstGeom>
        </p:spPr>
        <p:txBody>
          <a:bodyPr spcFirstLastPara="1" wrap="square" lIns="13700" tIns="34275" rIns="13700" bIns="34275"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ltLang="zh-TW"/>
              <a:t>12</a:t>
            </a:fld>
            <a:endParaRPr/>
          </a:p>
        </p:txBody>
      </p:sp>
      <p:pic>
        <p:nvPicPr>
          <p:cNvPr id="293" name="Google Shape;293;p40"/>
          <p:cNvPicPr preferRelativeResize="0"/>
          <p:nvPr/>
        </p:nvPicPr>
        <p:blipFill>
          <a:blip r:embed="rId3">
            <a:alphaModFix/>
          </a:blip>
          <a:stretch>
            <a:fillRect/>
          </a:stretch>
        </p:blipFill>
        <p:spPr>
          <a:xfrm>
            <a:off x="4572000" y="3467050"/>
            <a:ext cx="4525375" cy="1262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5">
            <a:extLst>
              <a:ext uri="{FF2B5EF4-FFF2-40B4-BE49-F238E27FC236}">
                <a16:creationId xmlns:a16="http://schemas.microsoft.com/office/drawing/2014/main" id="{DEE75329-C857-4E87-B0A0-D400F4694C0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altLang="zh-TW" smtClean="0"/>
              <a:t>13</a:t>
            </a:fld>
            <a:endParaRPr lang="zh-TW" altLang="en-US"/>
          </a:p>
        </p:txBody>
      </p:sp>
      <p:pic>
        <p:nvPicPr>
          <p:cNvPr id="9" name="圖片 8">
            <a:extLst>
              <a:ext uri="{FF2B5EF4-FFF2-40B4-BE49-F238E27FC236}">
                <a16:creationId xmlns:a16="http://schemas.microsoft.com/office/drawing/2014/main" id="{F3C5A237-3491-49BD-AE57-9352DC6E6E1E}"/>
              </a:ext>
            </a:extLst>
          </p:cNvPr>
          <p:cNvPicPr>
            <a:picLocks noChangeAspect="1"/>
          </p:cNvPicPr>
          <p:nvPr/>
        </p:nvPicPr>
        <p:blipFill>
          <a:blip r:embed="rId2"/>
          <a:stretch>
            <a:fillRect/>
          </a:stretch>
        </p:blipFill>
        <p:spPr>
          <a:xfrm>
            <a:off x="144651" y="536250"/>
            <a:ext cx="9144000" cy="4270181"/>
          </a:xfrm>
          <a:prstGeom prst="rect">
            <a:avLst/>
          </a:prstGeom>
        </p:spPr>
      </p:pic>
    </p:spTree>
    <p:extLst>
      <p:ext uri="{BB962C8B-B14F-4D97-AF65-F5344CB8AC3E}">
        <p14:creationId xmlns:p14="http://schemas.microsoft.com/office/powerpoint/2010/main" val="3190426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74"/>
          <p:cNvSpPr txBox="1">
            <a:spLocks noGrp="1"/>
          </p:cNvSpPr>
          <p:nvPr>
            <p:ph type="title"/>
          </p:nvPr>
        </p:nvSpPr>
        <p:spPr>
          <a:xfrm>
            <a:off x="1673352" y="723519"/>
            <a:ext cx="5797200" cy="891600"/>
          </a:xfrm>
          <a:prstGeom prst="rect">
            <a:avLst/>
          </a:prstGeom>
        </p:spPr>
        <p:txBody>
          <a:bodyPr spcFirstLastPara="1" wrap="square" lIns="137150" tIns="137150" rIns="137150" bIns="137150" anchor="ctr" anchorCtr="0">
            <a:normAutofit/>
          </a:bodyPr>
          <a:lstStyle/>
          <a:p>
            <a:pPr marL="0" lvl="0" indent="0" algn="ctr" rtl="0">
              <a:spcBef>
                <a:spcPts val="0"/>
              </a:spcBef>
              <a:spcAft>
                <a:spcPts val="0"/>
              </a:spcAft>
              <a:buNone/>
            </a:pPr>
            <a:r>
              <a:rPr lang="zh-TW" b="1"/>
              <a:t>實際動手做 II</a:t>
            </a:r>
            <a:endParaRPr/>
          </a:p>
        </p:txBody>
      </p:sp>
      <p:sp>
        <p:nvSpPr>
          <p:cNvPr id="575" name="Google Shape;575;p74"/>
          <p:cNvSpPr txBox="1">
            <a:spLocks noGrp="1"/>
          </p:cNvSpPr>
          <p:nvPr>
            <p:ph type="body" idx="1"/>
          </p:nvPr>
        </p:nvSpPr>
        <p:spPr>
          <a:xfrm>
            <a:off x="1673352" y="1978533"/>
            <a:ext cx="5797200" cy="2326500"/>
          </a:xfrm>
          <a:prstGeom prst="rect">
            <a:avLst/>
          </a:prstGeom>
        </p:spPr>
        <p:txBody>
          <a:bodyPr spcFirstLastPara="1" wrap="square" lIns="68575" tIns="34275" rIns="68575" bIns="34275" anchor="t" anchorCtr="0">
            <a:normAutofit/>
          </a:bodyPr>
          <a:lstStyle/>
          <a:p>
            <a:pPr marL="0" lvl="0" indent="0" algn="ctr" rtl="0">
              <a:lnSpc>
                <a:spcPct val="150000"/>
              </a:lnSpc>
              <a:spcBef>
                <a:spcPts val="0"/>
              </a:spcBef>
              <a:spcAft>
                <a:spcPts val="0"/>
              </a:spcAft>
              <a:buClr>
                <a:schemeClr val="dk1"/>
              </a:buClr>
              <a:buSzPts val="1100"/>
              <a:buFont typeface="Arial"/>
              <a:buNone/>
            </a:pPr>
            <a:r>
              <a:rPr lang="zh-TW" sz="5200" b="1">
                <a:solidFill>
                  <a:schemeClr val="dk1"/>
                </a:solidFill>
                <a:latin typeface="Arial"/>
                <a:ea typeface="Arial"/>
                <a:cs typeface="Arial"/>
                <a:sym typeface="Arial"/>
              </a:rPr>
              <a:t>競賽二-線條生成</a:t>
            </a:r>
            <a:endParaRPr sz="5200" b="1">
              <a:solidFill>
                <a:schemeClr val="dk1"/>
              </a:solidFill>
              <a:latin typeface="Arial"/>
              <a:ea typeface="Arial"/>
              <a:cs typeface="Arial"/>
              <a:sym typeface="Arial"/>
            </a:endParaRPr>
          </a:p>
          <a:p>
            <a:pPr marL="0" lvl="0" indent="0" algn="ctr" rtl="0">
              <a:lnSpc>
                <a:spcPct val="150000"/>
              </a:lnSpc>
              <a:spcBef>
                <a:spcPts val="0"/>
              </a:spcBef>
              <a:spcAft>
                <a:spcPts val="0"/>
              </a:spcAft>
              <a:buNone/>
            </a:pPr>
            <a:r>
              <a:rPr lang="zh-TW" sz="2800">
                <a:solidFill>
                  <a:schemeClr val="dk1"/>
                </a:solidFill>
                <a:latin typeface="Arial"/>
                <a:ea typeface="Arial"/>
                <a:cs typeface="Arial"/>
                <a:sym typeface="Arial"/>
              </a:rPr>
              <a:t>報告者: 徐浩洋</a:t>
            </a:r>
            <a:endParaRPr sz="2800">
              <a:solidFill>
                <a:schemeClr val="dk1"/>
              </a:solidFill>
              <a:latin typeface="Arial"/>
              <a:ea typeface="Arial"/>
              <a:cs typeface="Arial"/>
              <a:sym typeface="Arial"/>
            </a:endParaRPr>
          </a:p>
        </p:txBody>
      </p:sp>
      <p:sp>
        <p:nvSpPr>
          <p:cNvPr id="576" name="Google Shape;576;p74"/>
          <p:cNvSpPr>
            <a:spLocks noGrp="1"/>
          </p:cNvSpPr>
          <p:nvPr>
            <p:ph type="sldNum" idx="12"/>
          </p:nvPr>
        </p:nvSpPr>
        <p:spPr>
          <a:xfrm>
            <a:off x="8765228" y="4780026"/>
            <a:ext cx="274200" cy="274200"/>
          </a:xfrm>
          <a:prstGeom prst="ellipse">
            <a:avLst/>
          </a:prstGeom>
        </p:spPr>
        <p:txBody>
          <a:bodyPr spcFirstLastPara="1" wrap="square" lIns="13700" tIns="34275" rIns="13700" bIns="34275"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ltLang="zh-TW"/>
              <a:t>14</a:t>
            </a:fld>
            <a:endParaRPr/>
          </a:p>
        </p:txBody>
      </p:sp>
      <p:sp>
        <p:nvSpPr>
          <p:cNvPr id="577" name="Google Shape;577;p74"/>
          <p:cNvSpPr txBox="1"/>
          <p:nvPr/>
        </p:nvSpPr>
        <p:spPr>
          <a:xfrm>
            <a:off x="3071950" y="3889525"/>
            <a:ext cx="3000000" cy="4155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zh-TW" sz="1500" u="sng">
                <a:solidFill>
                  <a:schemeClr val="hlink"/>
                </a:solidFill>
                <a:hlinkClick r:id="rId3"/>
              </a:rPr>
              <a:t>Demo code link</a:t>
            </a:r>
            <a:endParaRPr sz="15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75"/>
          <p:cNvSpPr txBox="1">
            <a:spLocks noGrp="1"/>
          </p:cNvSpPr>
          <p:nvPr>
            <p:ph type="title"/>
          </p:nvPr>
        </p:nvSpPr>
        <p:spPr>
          <a:xfrm>
            <a:off x="311700" y="445025"/>
            <a:ext cx="8520600" cy="572700"/>
          </a:xfrm>
          <a:prstGeom prst="rect">
            <a:avLst/>
          </a:prstGeom>
        </p:spPr>
        <p:txBody>
          <a:bodyPr spcFirstLastPara="1" wrap="square" lIns="137150" tIns="137150" rIns="137150" bIns="137150" anchor="ctr" anchorCtr="0">
            <a:normAutofit/>
          </a:bodyPr>
          <a:lstStyle/>
          <a:p>
            <a:pPr marL="0" lvl="0" indent="0" algn="ctr" rtl="0">
              <a:spcBef>
                <a:spcPts val="0"/>
              </a:spcBef>
              <a:spcAft>
                <a:spcPts val="0"/>
              </a:spcAft>
              <a:buNone/>
            </a:pPr>
            <a:r>
              <a:rPr lang="zh-TW"/>
              <a:t>任務簡介</a:t>
            </a:r>
            <a:endParaRPr/>
          </a:p>
        </p:txBody>
      </p:sp>
      <p:pic>
        <p:nvPicPr>
          <p:cNvPr id="583" name="Google Shape;583;p75"/>
          <p:cNvPicPr preferRelativeResize="0"/>
          <p:nvPr/>
        </p:nvPicPr>
        <p:blipFill>
          <a:blip r:embed="rId3">
            <a:alphaModFix/>
          </a:blip>
          <a:stretch>
            <a:fillRect/>
          </a:stretch>
        </p:blipFill>
        <p:spPr>
          <a:xfrm>
            <a:off x="571050" y="1991325"/>
            <a:ext cx="3138125" cy="1759700"/>
          </a:xfrm>
          <a:prstGeom prst="rect">
            <a:avLst/>
          </a:prstGeom>
          <a:noFill/>
          <a:ln>
            <a:noFill/>
          </a:ln>
        </p:spPr>
      </p:pic>
      <p:sp>
        <p:nvSpPr>
          <p:cNvPr id="584" name="Google Shape;584;p75"/>
          <p:cNvSpPr txBox="1">
            <a:spLocks noGrp="1"/>
          </p:cNvSpPr>
          <p:nvPr>
            <p:ph type="body" idx="1"/>
          </p:nvPr>
        </p:nvSpPr>
        <p:spPr>
          <a:xfrm>
            <a:off x="723363" y="3851900"/>
            <a:ext cx="2833500" cy="572700"/>
          </a:xfrm>
          <a:prstGeom prst="rect">
            <a:avLst/>
          </a:prstGeom>
        </p:spPr>
        <p:txBody>
          <a:bodyPr spcFirstLastPara="1" wrap="square" lIns="68575" tIns="34275" rIns="68575" bIns="34275" anchor="t" anchorCtr="0">
            <a:normAutofit/>
          </a:bodyPr>
          <a:lstStyle/>
          <a:p>
            <a:pPr marL="177800" lvl="0" indent="0" algn="ctr" rtl="0">
              <a:lnSpc>
                <a:spcPct val="150000"/>
              </a:lnSpc>
              <a:spcBef>
                <a:spcPts val="800"/>
              </a:spcBef>
              <a:spcAft>
                <a:spcPts val="0"/>
              </a:spcAft>
              <a:buNone/>
            </a:pPr>
            <a:r>
              <a:rPr lang="zh-TW" sz="1800" b="1">
                <a:solidFill>
                  <a:schemeClr val="dk1"/>
                </a:solidFill>
              </a:rPr>
              <a:t>TRA_RI_2000000.jpg</a:t>
            </a:r>
            <a:endParaRPr sz="1800" b="1">
              <a:solidFill>
                <a:schemeClr val="dk1"/>
              </a:solidFill>
            </a:endParaRPr>
          </a:p>
        </p:txBody>
      </p:sp>
      <p:sp>
        <p:nvSpPr>
          <p:cNvPr id="585" name="Google Shape;585;p75"/>
          <p:cNvSpPr txBox="1">
            <a:spLocks noGrp="1"/>
          </p:cNvSpPr>
          <p:nvPr>
            <p:ph type="body" idx="1"/>
          </p:nvPr>
        </p:nvSpPr>
        <p:spPr>
          <a:xfrm>
            <a:off x="5384725" y="3851900"/>
            <a:ext cx="2833500" cy="572700"/>
          </a:xfrm>
          <a:prstGeom prst="rect">
            <a:avLst/>
          </a:prstGeom>
        </p:spPr>
        <p:txBody>
          <a:bodyPr spcFirstLastPara="1" wrap="square" lIns="68575" tIns="34275" rIns="68575" bIns="34275" anchor="t" anchorCtr="0">
            <a:normAutofit/>
          </a:bodyPr>
          <a:lstStyle/>
          <a:p>
            <a:pPr marL="177800" lvl="0" indent="0" algn="ctr" rtl="0">
              <a:lnSpc>
                <a:spcPct val="150000"/>
              </a:lnSpc>
              <a:spcBef>
                <a:spcPts val="800"/>
              </a:spcBef>
              <a:spcAft>
                <a:spcPts val="0"/>
              </a:spcAft>
              <a:buNone/>
            </a:pPr>
            <a:r>
              <a:rPr lang="zh-TW" sz="1800" b="1">
                <a:solidFill>
                  <a:schemeClr val="dk1"/>
                </a:solidFill>
              </a:rPr>
              <a:t>TRA_RI_2000000.png</a:t>
            </a:r>
            <a:endParaRPr sz="1800" b="1">
              <a:solidFill>
                <a:schemeClr val="dk1"/>
              </a:solidFill>
            </a:endParaRPr>
          </a:p>
        </p:txBody>
      </p:sp>
      <p:sp>
        <p:nvSpPr>
          <p:cNvPr id="586" name="Google Shape;586;p75"/>
          <p:cNvSpPr/>
          <p:nvPr/>
        </p:nvSpPr>
        <p:spPr>
          <a:xfrm>
            <a:off x="3935825" y="2756900"/>
            <a:ext cx="960000" cy="201600"/>
          </a:xfrm>
          <a:prstGeom prst="rightArrow">
            <a:avLst>
              <a:gd name="adj1" fmla="val 50000"/>
              <a:gd name="adj2" fmla="val 50000"/>
            </a:avLst>
          </a:prstGeom>
          <a:solidFill>
            <a:srgbClr val="BFBFB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ill Sans"/>
              <a:ea typeface="Gill Sans"/>
              <a:cs typeface="Gill Sans"/>
              <a:sym typeface="Gill Sans"/>
            </a:endParaRPr>
          </a:p>
        </p:txBody>
      </p:sp>
      <p:sp>
        <p:nvSpPr>
          <p:cNvPr id="587" name="Google Shape;587;p75"/>
          <p:cNvSpPr txBox="1">
            <a:spLocks noGrp="1"/>
          </p:cNvSpPr>
          <p:nvPr>
            <p:ph type="sldNum" idx="12"/>
          </p:nvPr>
        </p:nvSpPr>
        <p:spPr>
          <a:xfrm>
            <a:off x="8472458" y="4663217"/>
            <a:ext cx="548700" cy="393600"/>
          </a:xfrm>
          <a:prstGeom prst="rect">
            <a:avLst/>
          </a:prstGeom>
        </p:spPr>
        <p:txBody>
          <a:bodyPr spcFirstLastPara="1" wrap="square" lIns="13700" tIns="34275" rIns="13700" bIns="34275" anchor="ctr" anchorCtr="0">
            <a:noAutofit/>
          </a:bodyPr>
          <a:lstStyle/>
          <a:p>
            <a:pPr marL="0" lvl="0" indent="0" algn="ctr" rtl="0">
              <a:spcBef>
                <a:spcPts val="0"/>
              </a:spcBef>
              <a:spcAft>
                <a:spcPts val="0"/>
              </a:spcAft>
              <a:buNone/>
            </a:pPr>
            <a:fld id="{00000000-1234-1234-1234-123412341234}" type="slidenum">
              <a:rPr lang="en-US" altLang="zh-TW"/>
              <a:t>15</a:t>
            </a:fld>
            <a:endParaRPr/>
          </a:p>
        </p:txBody>
      </p:sp>
      <p:pic>
        <p:nvPicPr>
          <p:cNvPr id="588" name="Google Shape;588;p75"/>
          <p:cNvPicPr preferRelativeResize="0"/>
          <p:nvPr/>
        </p:nvPicPr>
        <p:blipFill>
          <a:blip r:embed="rId4">
            <a:alphaModFix/>
          </a:blip>
          <a:stretch>
            <a:fillRect/>
          </a:stretch>
        </p:blipFill>
        <p:spPr>
          <a:xfrm>
            <a:off x="5232413" y="1977858"/>
            <a:ext cx="3138125" cy="175969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76"/>
          <p:cNvSpPr txBox="1">
            <a:spLocks noGrp="1"/>
          </p:cNvSpPr>
          <p:nvPr>
            <p:ph type="title"/>
          </p:nvPr>
        </p:nvSpPr>
        <p:spPr>
          <a:xfrm>
            <a:off x="311700" y="445025"/>
            <a:ext cx="8520600" cy="572700"/>
          </a:xfrm>
          <a:prstGeom prst="rect">
            <a:avLst/>
          </a:prstGeom>
        </p:spPr>
        <p:txBody>
          <a:bodyPr spcFirstLastPara="1" wrap="square" lIns="137150" tIns="137150" rIns="137150" bIns="137150" anchor="ctr" anchorCtr="0">
            <a:normAutofit/>
          </a:bodyPr>
          <a:lstStyle/>
          <a:p>
            <a:pPr marL="0" lvl="0" indent="0" algn="ctr" rtl="0">
              <a:spcBef>
                <a:spcPts val="0"/>
              </a:spcBef>
              <a:spcAft>
                <a:spcPts val="0"/>
              </a:spcAft>
              <a:buNone/>
            </a:pPr>
            <a:r>
              <a:rPr lang="zh-TW" b="1"/>
              <a:t>Outline</a:t>
            </a:r>
            <a:endParaRPr b="1"/>
          </a:p>
        </p:txBody>
      </p:sp>
      <p:sp>
        <p:nvSpPr>
          <p:cNvPr id="594" name="Google Shape;594;p76"/>
          <p:cNvSpPr txBox="1">
            <a:spLocks noGrp="1"/>
          </p:cNvSpPr>
          <p:nvPr>
            <p:ph type="body" idx="1"/>
          </p:nvPr>
        </p:nvSpPr>
        <p:spPr>
          <a:xfrm>
            <a:off x="3528325" y="1155475"/>
            <a:ext cx="3844200" cy="3416400"/>
          </a:xfrm>
          <a:prstGeom prst="rect">
            <a:avLst/>
          </a:prstGeom>
        </p:spPr>
        <p:txBody>
          <a:bodyPr spcFirstLastPara="1" wrap="square" lIns="68575" tIns="34275" rIns="68575" bIns="34275" anchor="t" anchorCtr="0">
            <a:normAutofit fontScale="77500" lnSpcReduction="20000"/>
          </a:bodyPr>
          <a:lstStyle/>
          <a:p>
            <a:pPr marL="457200" lvl="0" indent="-356552" algn="just" rtl="0">
              <a:lnSpc>
                <a:spcPct val="150000"/>
              </a:lnSpc>
              <a:spcBef>
                <a:spcPts val="800"/>
              </a:spcBef>
              <a:spcAft>
                <a:spcPts val="0"/>
              </a:spcAft>
              <a:buClr>
                <a:schemeClr val="dk1"/>
              </a:buClr>
              <a:buSzPct val="100000"/>
              <a:buAutoNum type="arabicPeriod"/>
            </a:pPr>
            <a:r>
              <a:rPr lang="zh-TW" sz="2600">
                <a:solidFill>
                  <a:schemeClr val="dk1"/>
                </a:solidFill>
              </a:rPr>
              <a:t>載入資料</a:t>
            </a:r>
            <a:endParaRPr sz="2600">
              <a:solidFill>
                <a:schemeClr val="dk1"/>
              </a:solidFill>
            </a:endParaRPr>
          </a:p>
          <a:p>
            <a:pPr marL="457200" lvl="0" indent="-356552" algn="just" rtl="0">
              <a:lnSpc>
                <a:spcPct val="150000"/>
              </a:lnSpc>
              <a:spcBef>
                <a:spcPts val="800"/>
              </a:spcBef>
              <a:spcAft>
                <a:spcPts val="0"/>
              </a:spcAft>
              <a:buClr>
                <a:schemeClr val="dk1"/>
              </a:buClr>
              <a:buSzPct val="100000"/>
              <a:buAutoNum type="arabicPeriod"/>
            </a:pPr>
            <a:r>
              <a:rPr lang="zh-TW" sz="2600">
                <a:solidFill>
                  <a:schemeClr val="dk1"/>
                </a:solidFill>
              </a:rPr>
              <a:t>建立模型</a:t>
            </a:r>
            <a:endParaRPr sz="2600">
              <a:solidFill>
                <a:schemeClr val="dk1"/>
              </a:solidFill>
            </a:endParaRPr>
          </a:p>
          <a:p>
            <a:pPr marL="457200" lvl="0" indent="-356552" algn="just" rtl="0">
              <a:lnSpc>
                <a:spcPct val="150000"/>
              </a:lnSpc>
              <a:spcBef>
                <a:spcPts val="800"/>
              </a:spcBef>
              <a:spcAft>
                <a:spcPts val="0"/>
              </a:spcAft>
              <a:buClr>
                <a:schemeClr val="dk1"/>
              </a:buClr>
              <a:buSzPct val="100000"/>
              <a:buAutoNum type="arabicPeriod"/>
            </a:pPr>
            <a:r>
              <a:rPr lang="zh-TW" sz="2600">
                <a:solidFill>
                  <a:schemeClr val="dk1"/>
                </a:solidFill>
              </a:rPr>
              <a:t>定義損失函數</a:t>
            </a:r>
            <a:endParaRPr sz="2600">
              <a:solidFill>
                <a:schemeClr val="dk1"/>
              </a:solidFill>
            </a:endParaRPr>
          </a:p>
          <a:p>
            <a:pPr marL="457200" lvl="0" indent="-356552" algn="just" rtl="0">
              <a:lnSpc>
                <a:spcPct val="150000"/>
              </a:lnSpc>
              <a:spcBef>
                <a:spcPts val="800"/>
              </a:spcBef>
              <a:spcAft>
                <a:spcPts val="0"/>
              </a:spcAft>
              <a:buClr>
                <a:schemeClr val="dk1"/>
              </a:buClr>
              <a:buSzPct val="100000"/>
              <a:buAutoNum type="arabicPeriod"/>
            </a:pPr>
            <a:r>
              <a:rPr lang="zh-TW" sz="2600">
                <a:solidFill>
                  <a:schemeClr val="dk1"/>
                </a:solidFill>
              </a:rPr>
              <a:t>訓練模型</a:t>
            </a:r>
            <a:endParaRPr sz="2600">
              <a:solidFill>
                <a:schemeClr val="dk1"/>
              </a:solidFill>
            </a:endParaRPr>
          </a:p>
          <a:p>
            <a:pPr marL="457200" lvl="0" indent="-356552" algn="just" rtl="0">
              <a:lnSpc>
                <a:spcPct val="150000"/>
              </a:lnSpc>
              <a:spcBef>
                <a:spcPts val="800"/>
              </a:spcBef>
              <a:spcAft>
                <a:spcPts val="0"/>
              </a:spcAft>
              <a:buClr>
                <a:schemeClr val="dk1"/>
              </a:buClr>
              <a:buSzPct val="100000"/>
              <a:buAutoNum type="arabicPeriod"/>
            </a:pPr>
            <a:r>
              <a:rPr lang="zh-TW" sz="2600">
                <a:solidFill>
                  <a:schemeClr val="dk1"/>
                </a:solidFill>
              </a:rPr>
              <a:t>模型推理</a:t>
            </a:r>
            <a:endParaRPr sz="2600">
              <a:solidFill>
                <a:schemeClr val="dk1"/>
              </a:solidFill>
            </a:endParaRPr>
          </a:p>
          <a:p>
            <a:pPr marL="457200" lvl="0" indent="-356552" algn="just" rtl="0">
              <a:lnSpc>
                <a:spcPct val="150000"/>
              </a:lnSpc>
              <a:spcBef>
                <a:spcPts val="800"/>
              </a:spcBef>
              <a:spcAft>
                <a:spcPts val="0"/>
              </a:spcAft>
              <a:buClr>
                <a:schemeClr val="dk1"/>
              </a:buClr>
              <a:buSzPct val="100000"/>
              <a:buAutoNum type="arabicPeriod"/>
            </a:pPr>
            <a:r>
              <a:rPr lang="zh-TW" sz="2600">
                <a:solidFill>
                  <a:schemeClr val="dk1"/>
                </a:solidFill>
              </a:rPr>
              <a:t>評估成效</a:t>
            </a:r>
            <a:endParaRPr sz="2600">
              <a:solidFill>
                <a:schemeClr val="dk1"/>
              </a:solidFill>
            </a:endParaRPr>
          </a:p>
          <a:p>
            <a:pPr marL="457200" lvl="0" indent="-356552" algn="just" rtl="0">
              <a:lnSpc>
                <a:spcPct val="150000"/>
              </a:lnSpc>
              <a:spcBef>
                <a:spcPts val="800"/>
              </a:spcBef>
              <a:spcAft>
                <a:spcPts val="0"/>
              </a:spcAft>
              <a:buClr>
                <a:schemeClr val="dk1"/>
              </a:buClr>
              <a:buSzPct val="100000"/>
              <a:buAutoNum type="arabicPeriod"/>
            </a:pPr>
            <a:r>
              <a:rPr lang="zh-TW" sz="2600">
                <a:solidFill>
                  <a:schemeClr val="dk1"/>
                </a:solidFill>
              </a:rPr>
              <a:t>繳交成果與注意事項</a:t>
            </a:r>
            <a:endParaRPr sz="2600">
              <a:solidFill>
                <a:schemeClr val="dk1"/>
              </a:solidFill>
            </a:endParaRPr>
          </a:p>
        </p:txBody>
      </p:sp>
      <p:sp>
        <p:nvSpPr>
          <p:cNvPr id="595" name="Google Shape;595;p76"/>
          <p:cNvSpPr txBox="1">
            <a:spLocks noGrp="1"/>
          </p:cNvSpPr>
          <p:nvPr>
            <p:ph type="sldNum" idx="12"/>
          </p:nvPr>
        </p:nvSpPr>
        <p:spPr>
          <a:xfrm>
            <a:off x="8472458" y="4663217"/>
            <a:ext cx="548700" cy="393600"/>
          </a:xfrm>
          <a:prstGeom prst="rect">
            <a:avLst/>
          </a:prstGeom>
        </p:spPr>
        <p:txBody>
          <a:bodyPr spcFirstLastPara="1" wrap="square" lIns="13700" tIns="34275" rIns="13700" bIns="34275" anchor="ctr" anchorCtr="0">
            <a:noAutofit/>
          </a:bodyPr>
          <a:lstStyle/>
          <a:p>
            <a:pPr marL="0" lvl="0" indent="0" algn="ctr" rtl="0">
              <a:spcBef>
                <a:spcPts val="0"/>
              </a:spcBef>
              <a:spcAft>
                <a:spcPts val="0"/>
              </a:spcAft>
              <a:buNone/>
            </a:pPr>
            <a:fld id="{00000000-1234-1234-1234-123412341234}" type="slidenum">
              <a:rPr lang="en-US" altLang="zh-TW"/>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77"/>
          <p:cNvSpPr txBox="1">
            <a:spLocks noGrp="1"/>
          </p:cNvSpPr>
          <p:nvPr>
            <p:ph type="ctrTitle"/>
          </p:nvPr>
        </p:nvSpPr>
        <p:spPr>
          <a:xfrm>
            <a:off x="1200150" y="1790058"/>
            <a:ext cx="6743700" cy="1234500"/>
          </a:xfrm>
          <a:prstGeom prst="rect">
            <a:avLst/>
          </a:prstGeom>
        </p:spPr>
        <p:txBody>
          <a:bodyPr spcFirstLastPara="1" wrap="square" lIns="205725" tIns="137150" rIns="205725" bIns="137150" anchor="ctr" anchorCtr="1">
            <a:normAutofit/>
          </a:bodyPr>
          <a:lstStyle/>
          <a:p>
            <a:pPr marL="0" lvl="0" indent="0" algn="ctr" rtl="0">
              <a:spcBef>
                <a:spcPts val="0"/>
              </a:spcBef>
              <a:spcAft>
                <a:spcPts val="0"/>
              </a:spcAft>
              <a:buNone/>
            </a:pPr>
            <a:r>
              <a:rPr lang="zh-TW" b="1"/>
              <a:t>資料載入</a:t>
            </a:r>
            <a:endParaRPr b="1"/>
          </a:p>
        </p:txBody>
      </p:sp>
      <p:sp>
        <p:nvSpPr>
          <p:cNvPr id="601" name="Google Shape;601;p77"/>
          <p:cNvSpPr>
            <a:spLocks noGrp="1"/>
          </p:cNvSpPr>
          <p:nvPr>
            <p:ph type="sldNum" idx="12"/>
          </p:nvPr>
        </p:nvSpPr>
        <p:spPr>
          <a:xfrm>
            <a:off x="8069192" y="4663440"/>
            <a:ext cx="274200" cy="274200"/>
          </a:xfrm>
          <a:prstGeom prst="ellipse">
            <a:avLst/>
          </a:prstGeom>
        </p:spPr>
        <p:txBody>
          <a:bodyPr spcFirstLastPara="1" wrap="square" lIns="13700" tIns="34275" rIns="13700" bIns="34275"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ltLang="zh-TW"/>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pic>
        <p:nvPicPr>
          <p:cNvPr id="606" name="Google Shape;606;p78"/>
          <p:cNvPicPr preferRelativeResize="0"/>
          <p:nvPr/>
        </p:nvPicPr>
        <p:blipFill>
          <a:blip r:embed="rId3">
            <a:alphaModFix/>
          </a:blip>
          <a:stretch>
            <a:fillRect/>
          </a:stretch>
        </p:blipFill>
        <p:spPr>
          <a:xfrm>
            <a:off x="1553586" y="1056500"/>
            <a:ext cx="5613475" cy="3300225"/>
          </a:xfrm>
          <a:prstGeom prst="rect">
            <a:avLst/>
          </a:prstGeom>
          <a:noFill/>
          <a:ln>
            <a:noFill/>
          </a:ln>
        </p:spPr>
      </p:pic>
      <p:sp>
        <p:nvSpPr>
          <p:cNvPr id="607" name="Google Shape;607;p78"/>
          <p:cNvSpPr txBox="1">
            <a:spLocks noGrp="1"/>
          </p:cNvSpPr>
          <p:nvPr>
            <p:ph type="title"/>
          </p:nvPr>
        </p:nvSpPr>
        <p:spPr>
          <a:xfrm>
            <a:off x="311700" y="445025"/>
            <a:ext cx="8520600" cy="572700"/>
          </a:xfrm>
          <a:prstGeom prst="rect">
            <a:avLst/>
          </a:prstGeom>
        </p:spPr>
        <p:txBody>
          <a:bodyPr spcFirstLastPara="1" wrap="square" lIns="137150" tIns="137150" rIns="137150" bIns="137150" anchor="ctr" anchorCtr="0">
            <a:normAutofit/>
          </a:bodyPr>
          <a:lstStyle/>
          <a:p>
            <a:pPr marL="0" lvl="0" indent="0" algn="ctr" rtl="0">
              <a:spcBef>
                <a:spcPts val="0"/>
              </a:spcBef>
              <a:spcAft>
                <a:spcPts val="0"/>
              </a:spcAft>
              <a:buNone/>
            </a:pPr>
            <a:r>
              <a:rPr lang="zh-TW"/>
              <a:t>Import Packages</a:t>
            </a:r>
            <a:endParaRPr/>
          </a:p>
        </p:txBody>
      </p:sp>
      <p:sp>
        <p:nvSpPr>
          <p:cNvPr id="608" name="Google Shape;608;p78"/>
          <p:cNvSpPr/>
          <p:nvPr/>
        </p:nvSpPr>
        <p:spPr>
          <a:xfrm>
            <a:off x="1871425" y="3096400"/>
            <a:ext cx="2621100" cy="229500"/>
          </a:xfrm>
          <a:prstGeom prst="rect">
            <a:avLst/>
          </a:prstGeom>
          <a:no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1"/>
              </a:solidFill>
            </a:endParaRPr>
          </a:p>
        </p:txBody>
      </p:sp>
      <p:sp>
        <p:nvSpPr>
          <p:cNvPr id="609" name="Google Shape;609;p78"/>
          <p:cNvSpPr txBox="1"/>
          <p:nvPr/>
        </p:nvSpPr>
        <p:spPr>
          <a:xfrm>
            <a:off x="4805025" y="2904650"/>
            <a:ext cx="3886500" cy="400200"/>
          </a:xfrm>
          <a:prstGeom prst="rect">
            <a:avLst/>
          </a:prstGeom>
          <a:solidFill>
            <a:srgbClr val="FFF2CC"/>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solidFill>
                  <a:srgbClr val="262626"/>
                </a:solidFill>
                <a:latin typeface="Gill Sans"/>
                <a:ea typeface="Gill Sans"/>
                <a:cs typeface="Gill Sans"/>
                <a:sym typeface="Gill Sans"/>
              </a:rPr>
              <a:t>使用的 </a:t>
            </a:r>
            <a:r>
              <a:rPr lang="zh-TW" u="sng">
                <a:solidFill>
                  <a:schemeClr val="hlink"/>
                </a:solidFill>
                <a:latin typeface="Gill Sans"/>
                <a:ea typeface="Gill Sans"/>
                <a:cs typeface="Gill Sans"/>
                <a:sym typeface="Gill Sans"/>
                <a:hlinkClick r:id="rId4"/>
              </a:rPr>
              <a:t>PySODMetrics </a:t>
            </a:r>
            <a:r>
              <a:rPr lang="zh-TW">
                <a:solidFill>
                  <a:srgbClr val="262626"/>
                </a:solidFill>
                <a:latin typeface="Gill Sans"/>
                <a:ea typeface="Gill Sans"/>
                <a:cs typeface="Gill Sans"/>
                <a:sym typeface="Gill Sans"/>
              </a:rPr>
              <a:t>來計算 Mean F-measure</a:t>
            </a:r>
            <a:endParaRPr>
              <a:solidFill>
                <a:srgbClr val="262626"/>
              </a:solidFill>
              <a:latin typeface="Gill Sans"/>
              <a:ea typeface="Gill Sans"/>
              <a:cs typeface="Gill Sans"/>
              <a:sym typeface="Gill Sans"/>
            </a:endParaRPr>
          </a:p>
        </p:txBody>
      </p:sp>
      <p:sp>
        <p:nvSpPr>
          <p:cNvPr id="610" name="Google Shape;610;p78"/>
          <p:cNvSpPr/>
          <p:nvPr/>
        </p:nvSpPr>
        <p:spPr>
          <a:xfrm>
            <a:off x="1871425" y="3415725"/>
            <a:ext cx="2621100" cy="1398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1"/>
              </a:solidFill>
            </a:endParaRPr>
          </a:p>
        </p:txBody>
      </p:sp>
      <p:sp>
        <p:nvSpPr>
          <p:cNvPr id="611" name="Google Shape;611;p78"/>
          <p:cNvSpPr txBox="1"/>
          <p:nvPr/>
        </p:nvSpPr>
        <p:spPr>
          <a:xfrm>
            <a:off x="5149225" y="3346925"/>
            <a:ext cx="3252000" cy="400200"/>
          </a:xfrm>
          <a:prstGeom prst="rect">
            <a:avLst/>
          </a:prstGeom>
          <a:solidFill>
            <a:srgbClr val="FFF2CC"/>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solidFill>
                  <a:srgbClr val="262626"/>
                </a:solidFill>
                <a:highlight>
                  <a:srgbClr val="FFF2CC"/>
                </a:highlight>
                <a:latin typeface="Gill Sans"/>
                <a:ea typeface="Gill Sans"/>
                <a:cs typeface="Gill Sans"/>
                <a:sym typeface="Gill Sans"/>
              </a:rPr>
              <a:t>import ssim loss</a:t>
            </a:r>
            <a:endParaRPr>
              <a:solidFill>
                <a:srgbClr val="262626"/>
              </a:solidFill>
              <a:highlight>
                <a:srgbClr val="FFF2CC"/>
              </a:highlight>
              <a:latin typeface="Gill Sans"/>
              <a:ea typeface="Gill Sans"/>
              <a:cs typeface="Gill Sans"/>
              <a:sym typeface="Gill Sans"/>
            </a:endParaRPr>
          </a:p>
        </p:txBody>
      </p:sp>
      <p:sp>
        <p:nvSpPr>
          <p:cNvPr id="612" name="Google Shape;612;p78"/>
          <p:cNvSpPr txBox="1">
            <a:spLocks noGrp="1"/>
          </p:cNvSpPr>
          <p:nvPr>
            <p:ph type="sldNum" idx="12"/>
          </p:nvPr>
        </p:nvSpPr>
        <p:spPr>
          <a:xfrm>
            <a:off x="8472458" y="4663217"/>
            <a:ext cx="548700" cy="393600"/>
          </a:xfrm>
          <a:prstGeom prst="rect">
            <a:avLst/>
          </a:prstGeom>
        </p:spPr>
        <p:txBody>
          <a:bodyPr spcFirstLastPara="1" wrap="square" lIns="13700" tIns="34275" rIns="13700" bIns="34275" anchor="ctr" anchorCtr="0">
            <a:noAutofit/>
          </a:bodyPr>
          <a:lstStyle/>
          <a:p>
            <a:pPr marL="0" lvl="0" indent="0" algn="ctr" rtl="0">
              <a:spcBef>
                <a:spcPts val="0"/>
              </a:spcBef>
              <a:spcAft>
                <a:spcPts val="0"/>
              </a:spcAft>
              <a:buNone/>
            </a:pPr>
            <a:fld id="{00000000-1234-1234-1234-123412341234}" type="slidenum">
              <a:rPr lang="en-US" altLang="zh-TW"/>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79"/>
          <p:cNvSpPr txBox="1">
            <a:spLocks noGrp="1"/>
          </p:cNvSpPr>
          <p:nvPr>
            <p:ph type="title"/>
          </p:nvPr>
        </p:nvSpPr>
        <p:spPr>
          <a:xfrm>
            <a:off x="311700" y="445025"/>
            <a:ext cx="8520600" cy="572700"/>
          </a:xfrm>
          <a:prstGeom prst="rect">
            <a:avLst/>
          </a:prstGeom>
        </p:spPr>
        <p:txBody>
          <a:bodyPr spcFirstLastPara="1" wrap="square" lIns="137150" tIns="137150" rIns="137150" bIns="137150" anchor="ctr" anchorCtr="0">
            <a:normAutofit/>
          </a:bodyPr>
          <a:lstStyle/>
          <a:p>
            <a:pPr marL="0" lvl="0" indent="0" algn="ctr" rtl="0">
              <a:spcBef>
                <a:spcPts val="0"/>
              </a:spcBef>
              <a:spcAft>
                <a:spcPts val="0"/>
              </a:spcAft>
              <a:buNone/>
            </a:pPr>
            <a:r>
              <a:rPr lang="zh-TW"/>
              <a:t>資料載入</a:t>
            </a:r>
            <a:endParaRPr/>
          </a:p>
        </p:txBody>
      </p:sp>
      <p:sp>
        <p:nvSpPr>
          <p:cNvPr id="618" name="Google Shape;618;p79"/>
          <p:cNvSpPr txBox="1">
            <a:spLocks noGrp="1"/>
          </p:cNvSpPr>
          <p:nvPr>
            <p:ph type="body" idx="1"/>
          </p:nvPr>
        </p:nvSpPr>
        <p:spPr>
          <a:xfrm>
            <a:off x="222325" y="974525"/>
            <a:ext cx="3612900" cy="813000"/>
          </a:xfrm>
          <a:prstGeom prst="rect">
            <a:avLst/>
          </a:prstGeom>
        </p:spPr>
        <p:txBody>
          <a:bodyPr spcFirstLastPara="1" wrap="square" lIns="68575" tIns="34275" rIns="68575" bIns="34275" anchor="t" anchorCtr="0">
            <a:normAutofit/>
          </a:bodyPr>
          <a:lstStyle/>
          <a:p>
            <a:pPr marL="0" lvl="0" indent="0" algn="ctr" rtl="0">
              <a:lnSpc>
                <a:spcPct val="100000"/>
              </a:lnSpc>
              <a:spcBef>
                <a:spcPts val="800"/>
              </a:spcBef>
              <a:spcAft>
                <a:spcPts val="0"/>
              </a:spcAft>
              <a:buClr>
                <a:schemeClr val="dk1"/>
              </a:buClr>
              <a:buSzPts val="1100"/>
              <a:buFont typeface="Arial"/>
              <a:buNone/>
            </a:pPr>
            <a:r>
              <a:rPr lang="zh-TW" sz="2500" b="1">
                <a:solidFill>
                  <a:schemeClr val="dk1"/>
                </a:solidFill>
              </a:rPr>
              <a:t>Dataset</a:t>
            </a:r>
            <a:endParaRPr sz="2500" b="1">
              <a:solidFill>
                <a:schemeClr val="dk1"/>
              </a:solidFill>
            </a:endParaRPr>
          </a:p>
        </p:txBody>
      </p:sp>
      <p:sp>
        <p:nvSpPr>
          <p:cNvPr id="619" name="Google Shape;619;p79"/>
          <p:cNvSpPr txBox="1">
            <a:spLocks noGrp="1"/>
          </p:cNvSpPr>
          <p:nvPr>
            <p:ph type="body" idx="1"/>
          </p:nvPr>
        </p:nvSpPr>
        <p:spPr>
          <a:xfrm>
            <a:off x="4417925" y="974525"/>
            <a:ext cx="4180200" cy="726600"/>
          </a:xfrm>
          <a:prstGeom prst="rect">
            <a:avLst/>
          </a:prstGeom>
        </p:spPr>
        <p:txBody>
          <a:bodyPr spcFirstLastPara="1" wrap="square" lIns="68575" tIns="34275" rIns="68575" bIns="34275" anchor="t" anchorCtr="0">
            <a:normAutofit/>
          </a:bodyPr>
          <a:lstStyle/>
          <a:p>
            <a:pPr marL="0" lvl="0" indent="0" algn="ctr" rtl="0">
              <a:lnSpc>
                <a:spcPct val="100000"/>
              </a:lnSpc>
              <a:spcBef>
                <a:spcPts val="800"/>
              </a:spcBef>
              <a:spcAft>
                <a:spcPts val="0"/>
              </a:spcAft>
              <a:buNone/>
            </a:pPr>
            <a:r>
              <a:rPr lang="zh-TW" sz="2500" b="1">
                <a:solidFill>
                  <a:schemeClr val="dk1"/>
                </a:solidFill>
              </a:rPr>
              <a:t>DataLoader</a:t>
            </a:r>
            <a:endParaRPr sz="2500" b="1">
              <a:solidFill>
                <a:schemeClr val="dk1"/>
              </a:solidFill>
            </a:endParaRPr>
          </a:p>
        </p:txBody>
      </p:sp>
      <p:sp>
        <p:nvSpPr>
          <p:cNvPr id="620" name="Google Shape;620;p79"/>
          <p:cNvSpPr txBox="1">
            <a:spLocks noGrp="1"/>
          </p:cNvSpPr>
          <p:nvPr>
            <p:ph type="body" idx="1"/>
          </p:nvPr>
        </p:nvSpPr>
        <p:spPr>
          <a:xfrm>
            <a:off x="222325" y="1407300"/>
            <a:ext cx="4466400" cy="3736200"/>
          </a:xfrm>
          <a:prstGeom prst="rect">
            <a:avLst/>
          </a:prstGeom>
          <a:solidFill>
            <a:srgbClr val="FFF2CC"/>
          </a:solidFill>
        </p:spPr>
        <p:txBody>
          <a:bodyPr spcFirstLastPara="1" wrap="square" lIns="68575" tIns="34275" rIns="68575" bIns="34275" anchor="t" anchorCtr="0">
            <a:noAutofit/>
          </a:bodyPr>
          <a:lstStyle/>
          <a:p>
            <a:pPr marL="0" lvl="0" indent="0" algn="l" rtl="0">
              <a:lnSpc>
                <a:spcPct val="140000"/>
              </a:lnSpc>
              <a:spcBef>
                <a:spcPts val="800"/>
              </a:spcBef>
              <a:spcAft>
                <a:spcPts val="0"/>
              </a:spcAft>
              <a:buSzPts val="935"/>
              <a:buNone/>
            </a:pPr>
            <a:r>
              <a:rPr lang="zh-TW" sz="1660">
                <a:solidFill>
                  <a:schemeClr val="dk1"/>
                </a:solidFill>
              </a:rPr>
              <a:t>功用: 定義如何獲得資料</a:t>
            </a:r>
            <a:endParaRPr sz="1660">
              <a:solidFill>
                <a:schemeClr val="dk1"/>
              </a:solidFill>
            </a:endParaRPr>
          </a:p>
          <a:p>
            <a:pPr marL="0" lvl="0" indent="0" algn="l" rtl="0">
              <a:lnSpc>
                <a:spcPct val="140000"/>
              </a:lnSpc>
              <a:spcBef>
                <a:spcPts val="800"/>
              </a:spcBef>
              <a:spcAft>
                <a:spcPts val="0"/>
              </a:spcAft>
              <a:buSzPts val="935"/>
              <a:buNone/>
            </a:pPr>
            <a:r>
              <a:rPr lang="zh-TW" sz="1660">
                <a:solidFill>
                  <a:schemeClr val="dk1"/>
                </a:solidFill>
              </a:rPr>
              <a:t>要素:</a:t>
            </a:r>
            <a:endParaRPr sz="1660">
              <a:solidFill>
                <a:schemeClr val="dk1"/>
              </a:solidFill>
            </a:endParaRPr>
          </a:p>
          <a:p>
            <a:pPr marL="457200" lvl="0" indent="-334010" algn="l" rtl="0">
              <a:lnSpc>
                <a:spcPct val="140000"/>
              </a:lnSpc>
              <a:spcBef>
                <a:spcPts val="800"/>
              </a:spcBef>
              <a:spcAft>
                <a:spcPts val="0"/>
              </a:spcAft>
              <a:buClr>
                <a:schemeClr val="dk1"/>
              </a:buClr>
              <a:buSzPts val="1660"/>
              <a:buAutoNum type="arabicPeriod"/>
            </a:pPr>
            <a:r>
              <a:rPr lang="zh-TW" sz="1660">
                <a:solidFill>
                  <a:srgbClr val="980000"/>
                </a:solidFill>
                <a:highlight>
                  <a:srgbClr val="EFEFEF"/>
                </a:highlight>
              </a:rPr>
              <a:t>__len__:</a:t>
            </a:r>
            <a:r>
              <a:rPr lang="zh-TW" sz="1660">
                <a:solidFill>
                  <a:schemeClr val="dk1"/>
                </a:solidFill>
              </a:rPr>
              <a:t> 返回資料總數</a:t>
            </a:r>
            <a:endParaRPr sz="1660">
              <a:solidFill>
                <a:schemeClr val="dk1"/>
              </a:solidFill>
            </a:endParaRPr>
          </a:p>
          <a:p>
            <a:pPr marL="457200" lvl="0" indent="-334010" algn="l" rtl="0">
              <a:lnSpc>
                <a:spcPct val="140000"/>
              </a:lnSpc>
              <a:spcBef>
                <a:spcPts val="800"/>
              </a:spcBef>
              <a:spcAft>
                <a:spcPts val="0"/>
              </a:spcAft>
              <a:buClr>
                <a:schemeClr val="dk1"/>
              </a:buClr>
              <a:buSzPts val="1660"/>
              <a:buAutoNum type="arabicPeriod"/>
            </a:pPr>
            <a:r>
              <a:rPr lang="zh-TW" sz="1660">
                <a:solidFill>
                  <a:srgbClr val="980000"/>
                </a:solidFill>
                <a:highlight>
                  <a:srgbClr val="EFEFEF"/>
                </a:highlight>
              </a:rPr>
              <a:t>__getitem__:</a:t>
            </a:r>
            <a:r>
              <a:rPr lang="zh-TW" sz="1660">
                <a:solidFill>
                  <a:schemeClr val="dk1"/>
                </a:solidFill>
              </a:rPr>
              <a:t> 返回給定 index 的資料</a:t>
            </a:r>
            <a:endParaRPr sz="1660">
              <a:solidFill>
                <a:schemeClr val="dk1"/>
              </a:solidFill>
            </a:endParaRPr>
          </a:p>
          <a:p>
            <a:pPr marL="0" lvl="0" indent="0" algn="l" rtl="0">
              <a:lnSpc>
                <a:spcPct val="140000"/>
              </a:lnSpc>
              <a:spcBef>
                <a:spcPts val="800"/>
              </a:spcBef>
              <a:spcAft>
                <a:spcPts val="0"/>
              </a:spcAft>
              <a:buSzPts val="935"/>
              <a:buNone/>
            </a:pPr>
            <a:r>
              <a:rPr lang="zh-TW" sz="1660">
                <a:solidFill>
                  <a:schemeClr val="dk1"/>
                </a:solidFill>
              </a:rPr>
              <a:t>用法: (在範例程式中)</a:t>
            </a:r>
            <a:endParaRPr sz="1660">
              <a:solidFill>
                <a:schemeClr val="dk1"/>
              </a:solidFill>
            </a:endParaRPr>
          </a:p>
          <a:p>
            <a:pPr marL="0" lvl="0" indent="0" algn="l" rtl="0">
              <a:lnSpc>
                <a:spcPct val="140000"/>
              </a:lnSpc>
              <a:spcBef>
                <a:spcPts val="800"/>
              </a:spcBef>
              <a:spcAft>
                <a:spcPts val="0"/>
              </a:spcAft>
              <a:buSzPts val="935"/>
              <a:buNone/>
            </a:pPr>
            <a:r>
              <a:rPr lang="zh-TW" sz="1660">
                <a:solidFill>
                  <a:schemeClr val="dk1"/>
                </a:solidFill>
              </a:rPr>
              <a:t>GeneralDataset: 用於 training set 跟 validation set，返回 image、ground truth</a:t>
            </a:r>
            <a:endParaRPr sz="1660">
              <a:solidFill>
                <a:schemeClr val="dk1"/>
              </a:solidFill>
            </a:endParaRPr>
          </a:p>
          <a:p>
            <a:pPr marL="0" lvl="0" indent="0" algn="l" rtl="0">
              <a:lnSpc>
                <a:spcPct val="140000"/>
              </a:lnSpc>
              <a:spcBef>
                <a:spcPts val="800"/>
              </a:spcBef>
              <a:spcAft>
                <a:spcPts val="0"/>
              </a:spcAft>
              <a:buSzPts val="935"/>
              <a:buNone/>
            </a:pPr>
            <a:r>
              <a:rPr lang="zh-TW" sz="1660">
                <a:solidFill>
                  <a:schemeClr val="dk1"/>
                </a:solidFill>
              </a:rPr>
              <a:t>TestDataset: 用於 testing set，返回 image、image 的 名稱</a:t>
            </a:r>
            <a:endParaRPr sz="1490">
              <a:solidFill>
                <a:schemeClr val="dk1"/>
              </a:solidFill>
            </a:endParaRPr>
          </a:p>
        </p:txBody>
      </p:sp>
      <p:sp>
        <p:nvSpPr>
          <p:cNvPr id="621" name="Google Shape;621;p79"/>
          <p:cNvSpPr txBox="1">
            <a:spLocks noGrp="1"/>
          </p:cNvSpPr>
          <p:nvPr>
            <p:ph type="body" idx="1"/>
          </p:nvPr>
        </p:nvSpPr>
        <p:spPr>
          <a:xfrm>
            <a:off x="4889675" y="1407300"/>
            <a:ext cx="4180200" cy="3243000"/>
          </a:xfrm>
          <a:prstGeom prst="rect">
            <a:avLst/>
          </a:prstGeom>
          <a:solidFill>
            <a:srgbClr val="FFF2CC"/>
          </a:solidFill>
          <a:ln>
            <a:noFill/>
          </a:ln>
        </p:spPr>
        <p:txBody>
          <a:bodyPr spcFirstLastPara="1" wrap="square" lIns="68575" tIns="34275" rIns="68575" bIns="34275" anchor="t" anchorCtr="0">
            <a:normAutofit/>
          </a:bodyPr>
          <a:lstStyle/>
          <a:p>
            <a:pPr marL="0" lvl="0" indent="0" algn="l" rtl="0">
              <a:lnSpc>
                <a:spcPct val="150000"/>
              </a:lnSpc>
              <a:spcBef>
                <a:spcPts val="800"/>
              </a:spcBef>
              <a:spcAft>
                <a:spcPts val="0"/>
              </a:spcAft>
              <a:buNone/>
            </a:pPr>
            <a:r>
              <a:rPr lang="zh-TW" sz="1600">
                <a:solidFill>
                  <a:schemeClr val="dk1"/>
                </a:solidFill>
              </a:rPr>
              <a:t>功用: 實際載入資料</a:t>
            </a:r>
            <a:endParaRPr sz="1600">
              <a:solidFill>
                <a:schemeClr val="dk1"/>
              </a:solidFill>
            </a:endParaRPr>
          </a:p>
          <a:p>
            <a:pPr marL="457200" lvl="0" indent="-330200" algn="l" rtl="0">
              <a:lnSpc>
                <a:spcPct val="150000"/>
              </a:lnSpc>
              <a:spcBef>
                <a:spcPts val="800"/>
              </a:spcBef>
              <a:spcAft>
                <a:spcPts val="0"/>
              </a:spcAft>
              <a:buClr>
                <a:schemeClr val="dk1"/>
              </a:buClr>
              <a:buSzPts val="1600"/>
              <a:buAutoNum type="arabicPeriod"/>
            </a:pPr>
            <a:r>
              <a:rPr lang="zh-TW" sz="1600">
                <a:solidFill>
                  <a:srgbClr val="980000"/>
                </a:solidFill>
                <a:highlight>
                  <a:srgbClr val="EFEFEF"/>
                </a:highlight>
              </a:rPr>
              <a:t>dataset:</a:t>
            </a:r>
            <a:r>
              <a:rPr lang="zh-TW" sz="1600">
                <a:solidFill>
                  <a:schemeClr val="dk1"/>
                </a:solidFill>
              </a:rPr>
              <a:t> 從哪個dataset獲取資料</a:t>
            </a:r>
            <a:endParaRPr sz="1600">
              <a:solidFill>
                <a:schemeClr val="dk1"/>
              </a:solidFill>
            </a:endParaRPr>
          </a:p>
          <a:p>
            <a:pPr marL="457200" lvl="0" indent="-330200" algn="l" rtl="0">
              <a:lnSpc>
                <a:spcPct val="150000"/>
              </a:lnSpc>
              <a:spcBef>
                <a:spcPts val="800"/>
              </a:spcBef>
              <a:spcAft>
                <a:spcPts val="0"/>
              </a:spcAft>
              <a:buClr>
                <a:schemeClr val="dk1"/>
              </a:buClr>
              <a:buSzPts val="1600"/>
              <a:buAutoNum type="arabicPeriod"/>
            </a:pPr>
            <a:r>
              <a:rPr lang="zh-TW" sz="1600">
                <a:solidFill>
                  <a:srgbClr val="980000"/>
                </a:solidFill>
                <a:highlight>
                  <a:srgbClr val="EFEFEF"/>
                </a:highlight>
              </a:rPr>
              <a:t>batch_size</a:t>
            </a:r>
            <a:r>
              <a:rPr lang="zh-TW" sz="1600">
                <a:solidFill>
                  <a:schemeClr val="dk1"/>
                </a:solidFill>
              </a:rPr>
              <a:t>: 每次載入多少筆資料給模型</a:t>
            </a:r>
            <a:endParaRPr sz="1600">
              <a:solidFill>
                <a:schemeClr val="dk1"/>
              </a:solidFill>
            </a:endParaRPr>
          </a:p>
          <a:p>
            <a:pPr marL="457200" lvl="0" indent="-330200" algn="l" rtl="0">
              <a:lnSpc>
                <a:spcPct val="150000"/>
              </a:lnSpc>
              <a:spcBef>
                <a:spcPts val="800"/>
              </a:spcBef>
              <a:spcAft>
                <a:spcPts val="0"/>
              </a:spcAft>
              <a:buClr>
                <a:schemeClr val="dk1"/>
              </a:buClr>
              <a:buSzPts val="1600"/>
              <a:buAutoNum type="arabicPeriod"/>
            </a:pPr>
            <a:r>
              <a:rPr lang="zh-TW" sz="1600">
                <a:solidFill>
                  <a:srgbClr val="980000"/>
                </a:solidFill>
                <a:highlight>
                  <a:srgbClr val="EFEFEF"/>
                </a:highlight>
              </a:rPr>
              <a:t>shuffle:</a:t>
            </a:r>
            <a:r>
              <a:rPr lang="zh-TW" sz="1600">
                <a:solidFill>
                  <a:schemeClr val="dk1"/>
                </a:solidFill>
              </a:rPr>
              <a:t> 設定為</a:t>
            </a:r>
            <a:r>
              <a:rPr lang="zh-TW" sz="1600">
                <a:solidFill>
                  <a:srgbClr val="980000"/>
                </a:solidFill>
                <a:highlight>
                  <a:srgbClr val="EFEFEF"/>
                </a:highlight>
              </a:rPr>
              <a:t>True</a:t>
            </a:r>
            <a:r>
              <a:rPr lang="zh-TW" sz="1600">
                <a:solidFill>
                  <a:schemeClr val="dk1"/>
                </a:solidFill>
              </a:rPr>
              <a:t>時會在每個epoch重新打亂數據</a:t>
            </a:r>
            <a:endParaRPr sz="1600">
              <a:solidFill>
                <a:schemeClr val="dk1"/>
              </a:solidFill>
            </a:endParaRPr>
          </a:p>
          <a:p>
            <a:pPr marL="457200" lvl="0" indent="-330200" algn="l" rtl="0">
              <a:lnSpc>
                <a:spcPct val="150000"/>
              </a:lnSpc>
              <a:spcBef>
                <a:spcPts val="800"/>
              </a:spcBef>
              <a:spcAft>
                <a:spcPts val="0"/>
              </a:spcAft>
              <a:buClr>
                <a:schemeClr val="dk1"/>
              </a:buClr>
              <a:buSzPts val="1600"/>
              <a:buAutoNum type="arabicPeriod"/>
            </a:pPr>
            <a:r>
              <a:rPr lang="zh-TW" sz="1600">
                <a:solidFill>
                  <a:srgbClr val="980000"/>
                </a:solidFill>
                <a:highlight>
                  <a:srgbClr val="EFEFEF"/>
                </a:highlight>
              </a:rPr>
              <a:t>num_workers</a:t>
            </a:r>
            <a:r>
              <a:rPr lang="zh-TW">
                <a:solidFill>
                  <a:schemeClr val="dk1"/>
                </a:solidFill>
              </a:rPr>
              <a:t>: </a:t>
            </a:r>
            <a:r>
              <a:rPr lang="zh-TW" sz="1600">
                <a:solidFill>
                  <a:schemeClr val="dk1"/>
                </a:solidFill>
              </a:rPr>
              <a:t>用於加載數據的子進程數。</a:t>
            </a:r>
            <a:endParaRPr>
              <a:solidFill>
                <a:schemeClr val="dk1"/>
              </a:solidFill>
            </a:endParaRPr>
          </a:p>
        </p:txBody>
      </p:sp>
      <p:sp>
        <p:nvSpPr>
          <p:cNvPr id="622" name="Google Shape;622;p79"/>
          <p:cNvSpPr txBox="1">
            <a:spLocks noGrp="1"/>
          </p:cNvSpPr>
          <p:nvPr>
            <p:ph type="sldNum" idx="12"/>
          </p:nvPr>
        </p:nvSpPr>
        <p:spPr>
          <a:xfrm>
            <a:off x="8472458" y="4663217"/>
            <a:ext cx="548700" cy="393600"/>
          </a:xfrm>
          <a:prstGeom prst="rect">
            <a:avLst/>
          </a:prstGeom>
        </p:spPr>
        <p:txBody>
          <a:bodyPr spcFirstLastPara="1" wrap="square" lIns="13700" tIns="34275" rIns="13700" bIns="34275" anchor="ctr" anchorCtr="0">
            <a:noAutofit/>
          </a:bodyPr>
          <a:lstStyle/>
          <a:p>
            <a:pPr marL="0" lvl="0" indent="0" algn="ctr" rtl="0">
              <a:spcBef>
                <a:spcPts val="0"/>
              </a:spcBef>
              <a:spcAft>
                <a:spcPts val="0"/>
              </a:spcAft>
              <a:buNone/>
            </a:pPr>
            <a:fld id="{00000000-1234-1234-1234-123412341234}" type="slidenum">
              <a:rPr lang="en-US" altLang="zh-TW"/>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6"/>
          <p:cNvSpPr txBox="1">
            <a:spLocks noGrp="1"/>
          </p:cNvSpPr>
          <p:nvPr>
            <p:ph type="title"/>
          </p:nvPr>
        </p:nvSpPr>
        <p:spPr>
          <a:xfrm>
            <a:off x="1673352" y="723519"/>
            <a:ext cx="5797200" cy="891600"/>
          </a:xfrm>
          <a:prstGeom prst="rect">
            <a:avLst/>
          </a:prstGeom>
        </p:spPr>
        <p:txBody>
          <a:bodyPr spcFirstLastPara="1" wrap="square" lIns="137150" tIns="137150" rIns="137150" bIns="137150" anchor="ctr" anchorCtr="0">
            <a:normAutofit/>
          </a:bodyPr>
          <a:lstStyle/>
          <a:p>
            <a:pPr marL="0" lvl="0" indent="0" algn="ctr" rtl="0">
              <a:spcBef>
                <a:spcPts val="0"/>
              </a:spcBef>
              <a:spcAft>
                <a:spcPts val="0"/>
              </a:spcAft>
              <a:buNone/>
            </a:pPr>
            <a:r>
              <a:rPr lang="zh-TW" sz="2800" b="1"/>
              <a:t>大綱</a:t>
            </a:r>
            <a:endParaRPr sz="2800" b="1"/>
          </a:p>
        </p:txBody>
      </p:sp>
      <p:sp>
        <p:nvSpPr>
          <p:cNvPr id="157" name="Google Shape;157;p26"/>
          <p:cNvSpPr txBox="1">
            <a:spLocks noGrp="1"/>
          </p:cNvSpPr>
          <p:nvPr>
            <p:ph type="body" idx="1"/>
          </p:nvPr>
        </p:nvSpPr>
        <p:spPr>
          <a:xfrm>
            <a:off x="1673352" y="1978533"/>
            <a:ext cx="5797200" cy="2326500"/>
          </a:xfrm>
          <a:prstGeom prst="rect">
            <a:avLst/>
          </a:prstGeom>
        </p:spPr>
        <p:txBody>
          <a:bodyPr spcFirstLastPara="1" wrap="square" lIns="68575" tIns="34275" rIns="68575" bIns="34275" anchor="t" anchorCtr="0">
            <a:noAutofit/>
          </a:bodyPr>
          <a:lstStyle/>
          <a:p>
            <a:pPr marL="457200" lvl="0" indent="-342900" algn="l" rtl="0">
              <a:lnSpc>
                <a:spcPct val="200000"/>
              </a:lnSpc>
              <a:spcBef>
                <a:spcPts val="800"/>
              </a:spcBef>
              <a:spcAft>
                <a:spcPts val="0"/>
              </a:spcAft>
              <a:buSzPts val="1800"/>
              <a:buChar char="•"/>
            </a:pPr>
            <a:r>
              <a:rPr lang="zh-TW" sz="1800" b="1"/>
              <a:t>計畫簡介</a:t>
            </a:r>
            <a:endParaRPr sz="1800" b="1"/>
          </a:p>
          <a:p>
            <a:pPr marL="457200" lvl="0" indent="-342900" algn="l" rtl="0">
              <a:lnSpc>
                <a:spcPct val="200000"/>
              </a:lnSpc>
              <a:spcBef>
                <a:spcPts val="0"/>
              </a:spcBef>
              <a:spcAft>
                <a:spcPts val="0"/>
              </a:spcAft>
              <a:buSzPts val="1800"/>
              <a:buChar char="•"/>
            </a:pPr>
            <a:r>
              <a:rPr lang="zh-TW" sz="1800" b="1"/>
              <a:t>競賽介紹</a:t>
            </a:r>
            <a:endParaRPr sz="1800" b="1"/>
          </a:p>
          <a:p>
            <a:pPr marL="457200" lvl="0" indent="-342900" algn="l" rtl="0">
              <a:lnSpc>
                <a:spcPct val="200000"/>
              </a:lnSpc>
              <a:spcBef>
                <a:spcPts val="0"/>
              </a:spcBef>
              <a:spcAft>
                <a:spcPts val="0"/>
              </a:spcAft>
              <a:buSzPts val="1800"/>
              <a:buChar char="•"/>
            </a:pPr>
            <a:r>
              <a:rPr lang="zh-TW" sz="1800" b="1"/>
              <a:t>實際動手做1</a:t>
            </a:r>
            <a:endParaRPr sz="1800" b="1"/>
          </a:p>
          <a:p>
            <a:pPr marL="457200" lvl="0" indent="-342900" algn="l" rtl="0">
              <a:lnSpc>
                <a:spcPct val="200000"/>
              </a:lnSpc>
              <a:spcBef>
                <a:spcPts val="0"/>
              </a:spcBef>
              <a:spcAft>
                <a:spcPts val="0"/>
              </a:spcAft>
              <a:buSzPts val="1800"/>
              <a:buChar char="•"/>
            </a:pPr>
            <a:r>
              <a:rPr lang="zh-TW" sz="1800" b="1"/>
              <a:t>實際動手做II</a:t>
            </a:r>
            <a:endParaRPr sz="1800" b="1"/>
          </a:p>
          <a:p>
            <a:pPr marL="457200" lvl="0" indent="-342900" algn="l" rtl="0">
              <a:lnSpc>
                <a:spcPct val="200000"/>
              </a:lnSpc>
              <a:spcBef>
                <a:spcPts val="0"/>
              </a:spcBef>
              <a:spcAft>
                <a:spcPts val="0"/>
              </a:spcAft>
              <a:buSzPts val="1800"/>
              <a:buChar char="•"/>
            </a:pPr>
            <a:r>
              <a:rPr lang="zh-TW" sz="1800" b="1"/>
              <a:t>Q&amp;A</a:t>
            </a:r>
            <a:endParaRPr sz="1800" b="1"/>
          </a:p>
        </p:txBody>
      </p:sp>
      <p:sp>
        <p:nvSpPr>
          <p:cNvPr id="158" name="Google Shape;158;p26"/>
          <p:cNvSpPr>
            <a:spLocks noGrp="1"/>
          </p:cNvSpPr>
          <p:nvPr>
            <p:ph type="sldNum" idx="12"/>
          </p:nvPr>
        </p:nvSpPr>
        <p:spPr>
          <a:xfrm>
            <a:off x="8765228" y="4780026"/>
            <a:ext cx="274200" cy="274200"/>
          </a:xfrm>
          <a:prstGeom prst="ellipse">
            <a:avLst/>
          </a:prstGeom>
        </p:spPr>
        <p:txBody>
          <a:bodyPr spcFirstLastPara="1" wrap="square" lIns="13700" tIns="34275" rIns="13700" bIns="34275"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ltLang="zh-TW"/>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pic>
        <p:nvPicPr>
          <p:cNvPr id="627" name="Google Shape;627;p80"/>
          <p:cNvPicPr preferRelativeResize="0"/>
          <p:nvPr/>
        </p:nvPicPr>
        <p:blipFill>
          <a:blip r:embed="rId3">
            <a:alphaModFix/>
          </a:blip>
          <a:stretch>
            <a:fillRect/>
          </a:stretch>
        </p:blipFill>
        <p:spPr>
          <a:xfrm>
            <a:off x="226183" y="1353954"/>
            <a:ext cx="5614325" cy="2735175"/>
          </a:xfrm>
          <a:prstGeom prst="rect">
            <a:avLst/>
          </a:prstGeom>
          <a:noFill/>
          <a:ln>
            <a:noFill/>
          </a:ln>
        </p:spPr>
      </p:pic>
      <p:sp>
        <p:nvSpPr>
          <p:cNvPr id="628" name="Google Shape;628;p80"/>
          <p:cNvSpPr txBox="1">
            <a:spLocks noGrp="1"/>
          </p:cNvSpPr>
          <p:nvPr>
            <p:ph type="title"/>
          </p:nvPr>
        </p:nvSpPr>
        <p:spPr>
          <a:xfrm>
            <a:off x="311700" y="445025"/>
            <a:ext cx="8520600" cy="572700"/>
          </a:xfrm>
          <a:prstGeom prst="rect">
            <a:avLst/>
          </a:prstGeom>
        </p:spPr>
        <p:txBody>
          <a:bodyPr spcFirstLastPara="1" wrap="square" lIns="137150" tIns="137150" rIns="137150" bIns="137150" anchor="ctr" anchorCtr="0">
            <a:normAutofit/>
          </a:bodyPr>
          <a:lstStyle/>
          <a:p>
            <a:pPr marL="0" lvl="0" indent="0" algn="ctr" rtl="0">
              <a:spcBef>
                <a:spcPts val="0"/>
              </a:spcBef>
              <a:spcAft>
                <a:spcPts val="0"/>
              </a:spcAft>
              <a:buNone/>
            </a:pPr>
            <a:r>
              <a:rPr lang="zh-TW"/>
              <a:t>GeneralDataset</a:t>
            </a:r>
            <a:endParaRPr/>
          </a:p>
        </p:txBody>
      </p:sp>
      <p:sp>
        <p:nvSpPr>
          <p:cNvPr id="629" name="Google Shape;629;p80"/>
          <p:cNvSpPr txBox="1"/>
          <p:nvPr/>
        </p:nvSpPr>
        <p:spPr>
          <a:xfrm>
            <a:off x="4514075" y="1479675"/>
            <a:ext cx="428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solidFill>
                  <a:schemeClr val="dk1"/>
                </a:solidFill>
              </a:rPr>
              <a:t>找出 image_root</a:t>
            </a:r>
            <a:r>
              <a:rPr lang="zh-TW">
                <a:solidFill>
                  <a:schemeClr val="accent3"/>
                </a:solidFill>
              </a:rPr>
              <a:t>(gt_root)</a:t>
            </a:r>
            <a:r>
              <a:rPr lang="zh-TW">
                <a:solidFill>
                  <a:schemeClr val="dk1"/>
                </a:solidFill>
              </a:rPr>
              <a:t> 中的 jpg</a:t>
            </a:r>
            <a:r>
              <a:rPr lang="zh-TW">
                <a:solidFill>
                  <a:schemeClr val="accent3"/>
                </a:solidFill>
              </a:rPr>
              <a:t>(png)</a:t>
            </a:r>
            <a:r>
              <a:rPr lang="zh-TW">
                <a:solidFill>
                  <a:schemeClr val="dk1"/>
                </a:solidFill>
              </a:rPr>
              <a:t>  檔並排序</a:t>
            </a:r>
            <a:endParaRPr>
              <a:solidFill>
                <a:schemeClr val="dk1"/>
              </a:solidFill>
            </a:endParaRPr>
          </a:p>
        </p:txBody>
      </p:sp>
      <p:sp>
        <p:nvSpPr>
          <p:cNvPr id="630" name="Google Shape;630;p80"/>
          <p:cNvSpPr/>
          <p:nvPr/>
        </p:nvSpPr>
        <p:spPr>
          <a:xfrm>
            <a:off x="709575" y="1936150"/>
            <a:ext cx="5037600" cy="256500"/>
          </a:xfrm>
          <a:prstGeom prst="rect">
            <a:avLst/>
          </a:prstGeom>
          <a:no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1"/>
              </a:solidFill>
            </a:endParaRPr>
          </a:p>
        </p:txBody>
      </p:sp>
      <p:sp>
        <p:nvSpPr>
          <p:cNvPr id="631" name="Google Shape;631;p80"/>
          <p:cNvSpPr txBox="1"/>
          <p:nvPr/>
        </p:nvSpPr>
        <p:spPr>
          <a:xfrm>
            <a:off x="4514075" y="2571750"/>
            <a:ext cx="3611700" cy="2339700"/>
          </a:xfrm>
          <a:prstGeom prst="rect">
            <a:avLst/>
          </a:prstGeom>
          <a:solidFill>
            <a:srgbClr val="FFF2CC"/>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b="1">
                <a:solidFill>
                  <a:schemeClr val="dk1"/>
                </a:solidFill>
              </a:rPr>
              <a:t>transforms.Resize((self.img_size, self.img_size)):</a:t>
            </a:r>
            <a:endParaRPr b="1">
              <a:solidFill>
                <a:schemeClr val="dk1"/>
              </a:solidFill>
            </a:endParaRPr>
          </a:p>
          <a:p>
            <a:pPr marL="0" lvl="0" indent="0" algn="l" rtl="0">
              <a:spcBef>
                <a:spcPts val="0"/>
              </a:spcBef>
              <a:spcAft>
                <a:spcPts val="0"/>
              </a:spcAft>
              <a:buNone/>
            </a:pPr>
            <a:r>
              <a:rPr lang="zh-TW">
                <a:solidFill>
                  <a:schemeClr val="dk1"/>
                </a:solidFill>
              </a:rPr>
              <a:t>調整成模型所需的輸入大小</a:t>
            </a:r>
            <a:endParaRPr>
              <a:solidFill>
                <a:schemeClr val="dk1"/>
              </a:solidFill>
            </a:endParaRPr>
          </a:p>
          <a:p>
            <a:pPr marL="0" lvl="0" indent="0" algn="l" rtl="0">
              <a:spcBef>
                <a:spcPts val="0"/>
              </a:spcBef>
              <a:spcAft>
                <a:spcPts val="0"/>
              </a:spcAft>
              <a:buNone/>
            </a:pPr>
            <a:r>
              <a:rPr lang="zh-TW" b="1">
                <a:solidFill>
                  <a:schemeClr val="dk1"/>
                </a:solidFill>
              </a:rPr>
              <a:t>transforms.ToTensor():</a:t>
            </a:r>
            <a:r>
              <a:rPr lang="zh-TW">
                <a:solidFill>
                  <a:schemeClr val="dk1"/>
                </a:solidFill>
              </a:rPr>
              <a:t> 將資料轉換成 PyTorch 張量</a:t>
            </a:r>
            <a:endParaRPr>
              <a:solidFill>
                <a:schemeClr val="dk1"/>
              </a:solidFill>
            </a:endParaRPr>
          </a:p>
          <a:p>
            <a:pPr marL="0" lvl="0" indent="0" algn="l" rtl="0">
              <a:spcBef>
                <a:spcPts val="0"/>
              </a:spcBef>
              <a:spcAft>
                <a:spcPts val="0"/>
              </a:spcAft>
              <a:buNone/>
            </a:pPr>
            <a:r>
              <a:rPr lang="zh-TW" b="1">
                <a:solidFill>
                  <a:schemeClr val="dk1"/>
                </a:solidFill>
              </a:rPr>
              <a:t>transforms.Normalize([0.485, 0.456, 0.406], [0.229, 0.224, 0.225]): </a:t>
            </a:r>
            <a:endParaRPr b="1">
              <a:solidFill>
                <a:schemeClr val="dk1"/>
              </a:solidFill>
            </a:endParaRPr>
          </a:p>
          <a:p>
            <a:pPr marL="0" lvl="0" indent="0" algn="l" rtl="0">
              <a:spcBef>
                <a:spcPts val="0"/>
              </a:spcBef>
              <a:spcAft>
                <a:spcPts val="0"/>
              </a:spcAft>
              <a:buClr>
                <a:schemeClr val="dk1"/>
              </a:buClr>
              <a:buSzPts val="1100"/>
              <a:buFont typeface="Arial"/>
              <a:buNone/>
            </a:pPr>
            <a:r>
              <a:rPr lang="zh-TW">
                <a:solidFill>
                  <a:schemeClr val="dk1"/>
                </a:solidFill>
              </a:rPr>
              <a:t>使用pre-trained model ResNet34的訓練集(用ImageNet)</a:t>
            </a:r>
            <a:endParaRPr>
              <a:solidFill>
                <a:schemeClr val="dk1"/>
              </a:solidFill>
            </a:endParaRPr>
          </a:p>
          <a:p>
            <a:pPr marL="0" lvl="0" indent="0" algn="l" rtl="0">
              <a:spcBef>
                <a:spcPts val="0"/>
              </a:spcBef>
              <a:spcAft>
                <a:spcPts val="0"/>
              </a:spcAft>
              <a:buNone/>
            </a:pPr>
            <a:r>
              <a:rPr lang="zh-TW">
                <a:solidFill>
                  <a:schemeClr val="dk1"/>
                </a:solidFill>
              </a:rPr>
              <a:t>的平均值和標準差進行標準化</a:t>
            </a:r>
            <a:endParaRPr>
              <a:solidFill>
                <a:schemeClr val="dk1"/>
              </a:solidFill>
            </a:endParaRPr>
          </a:p>
        </p:txBody>
      </p:sp>
      <p:sp>
        <p:nvSpPr>
          <p:cNvPr id="632" name="Google Shape;632;p80"/>
          <p:cNvSpPr/>
          <p:nvPr/>
        </p:nvSpPr>
        <p:spPr>
          <a:xfrm>
            <a:off x="780950" y="2992200"/>
            <a:ext cx="3585300" cy="498300"/>
          </a:xfrm>
          <a:prstGeom prst="rect">
            <a:avLst/>
          </a:prstGeom>
          <a:no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980000"/>
              </a:solidFill>
            </a:endParaRPr>
          </a:p>
        </p:txBody>
      </p:sp>
      <p:sp>
        <p:nvSpPr>
          <p:cNvPr id="633" name="Google Shape;633;p80"/>
          <p:cNvSpPr txBox="1">
            <a:spLocks noGrp="1"/>
          </p:cNvSpPr>
          <p:nvPr>
            <p:ph type="sldNum" idx="12"/>
          </p:nvPr>
        </p:nvSpPr>
        <p:spPr>
          <a:xfrm>
            <a:off x="8472458" y="4663217"/>
            <a:ext cx="548700" cy="393600"/>
          </a:xfrm>
          <a:prstGeom prst="rect">
            <a:avLst/>
          </a:prstGeom>
        </p:spPr>
        <p:txBody>
          <a:bodyPr spcFirstLastPara="1" wrap="square" lIns="13700" tIns="34275" rIns="13700" bIns="34275" anchor="ctr" anchorCtr="0">
            <a:noAutofit/>
          </a:bodyPr>
          <a:lstStyle/>
          <a:p>
            <a:pPr marL="0" lvl="0" indent="0" algn="ctr" rtl="0">
              <a:spcBef>
                <a:spcPts val="0"/>
              </a:spcBef>
              <a:spcAft>
                <a:spcPts val="0"/>
              </a:spcAft>
              <a:buNone/>
            </a:pPr>
            <a:fld id="{00000000-1234-1234-1234-123412341234}" type="slidenum">
              <a:rPr lang="en-US" altLang="zh-TW"/>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pic>
        <p:nvPicPr>
          <p:cNvPr id="638" name="Google Shape;638;p81"/>
          <p:cNvPicPr preferRelativeResize="0"/>
          <p:nvPr/>
        </p:nvPicPr>
        <p:blipFill>
          <a:blip r:embed="rId3">
            <a:alphaModFix/>
          </a:blip>
          <a:stretch>
            <a:fillRect/>
          </a:stretch>
        </p:blipFill>
        <p:spPr>
          <a:xfrm>
            <a:off x="1231497" y="1092475"/>
            <a:ext cx="5383513" cy="4000001"/>
          </a:xfrm>
          <a:prstGeom prst="rect">
            <a:avLst/>
          </a:prstGeom>
          <a:noFill/>
          <a:ln>
            <a:noFill/>
          </a:ln>
        </p:spPr>
      </p:pic>
      <p:sp>
        <p:nvSpPr>
          <p:cNvPr id="639" name="Google Shape;639;p81"/>
          <p:cNvSpPr txBox="1">
            <a:spLocks noGrp="1"/>
          </p:cNvSpPr>
          <p:nvPr>
            <p:ph type="title"/>
          </p:nvPr>
        </p:nvSpPr>
        <p:spPr>
          <a:xfrm>
            <a:off x="311700" y="445025"/>
            <a:ext cx="8520600" cy="572700"/>
          </a:xfrm>
          <a:prstGeom prst="rect">
            <a:avLst/>
          </a:prstGeom>
        </p:spPr>
        <p:txBody>
          <a:bodyPr spcFirstLastPara="1" wrap="square" lIns="137150" tIns="137150" rIns="137150" bIns="137150" anchor="ctr" anchorCtr="0">
            <a:normAutofit/>
          </a:bodyPr>
          <a:lstStyle/>
          <a:p>
            <a:pPr marL="0" lvl="0" indent="0" algn="ctr" rtl="0">
              <a:spcBef>
                <a:spcPts val="0"/>
              </a:spcBef>
              <a:spcAft>
                <a:spcPts val="0"/>
              </a:spcAft>
              <a:buNone/>
            </a:pPr>
            <a:r>
              <a:rPr lang="zh-TW"/>
              <a:t>GeneralDataset</a:t>
            </a:r>
            <a:endParaRPr/>
          </a:p>
        </p:txBody>
      </p:sp>
      <p:sp>
        <p:nvSpPr>
          <p:cNvPr id="640" name="Google Shape;640;p81"/>
          <p:cNvSpPr/>
          <p:nvPr/>
        </p:nvSpPr>
        <p:spPr>
          <a:xfrm>
            <a:off x="1974725" y="3121150"/>
            <a:ext cx="3180600" cy="1542000"/>
          </a:xfrm>
          <a:prstGeom prst="rect">
            <a:avLst/>
          </a:prstGeom>
          <a:no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907A4C"/>
              </a:solidFill>
            </a:endParaRPr>
          </a:p>
        </p:txBody>
      </p:sp>
      <p:sp>
        <p:nvSpPr>
          <p:cNvPr id="641" name="Google Shape;641;p81"/>
          <p:cNvSpPr txBox="1"/>
          <p:nvPr/>
        </p:nvSpPr>
        <p:spPr>
          <a:xfrm>
            <a:off x="8517875" y="4240900"/>
            <a:ext cx="914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sp>
        <p:nvSpPr>
          <p:cNvPr id="642" name="Google Shape;642;p81"/>
          <p:cNvSpPr txBox="1"/>
          <p:nvPr/>
        </p:nvSpPr>
        <p:spPr>
          <a:xfrm>
            <a:off x="5202950" y="2296650"/>
            <a:ext cx="4257300" cy="738900"/>
          </a:xfrm>
          <a:prstGeom prst="rect">
            <a:avLst/>
          </a:prstGeom>
          <a:solidFill>
            <a:srgbClr val="FFF2CC"/>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200" b="1">
                <a:solidFill>
                  <a:schemeClr val="dk1"/>
                </a:solidFill>
              </a:rPr>
              <a:t>filter_files:</a:t>
            </a:r>
            <a:endParaRPr sz="1200" b="1">
              <a:solidFill>
                <a:schemeClr val="dk1"/>
              </a:solidFill>
            </a:endParaRPr>
          </a:p>
          <a:p>
            <a:pPr marL="0" lvl="0" indent="0" algn="l" rtl="0">
              <a:spcBef>
                <a:spcPts val="0"/>
              </a:spcBef>
              <a:spcAft>
                <a:spcPts val="0"/>
              </a:spcAft>
              <a:buNone/>
            </a:pPr>
            <a:r>
              <a:rPr lang="zh-TW" sz="1200">
                <a:solidFill>
                  <a:schemeClr val="dk1"/>
                </a:solidFill>
              </a:rPr>
              <a:t>確保image和對應的ground truth，兩者大小相同，</a:t>
            </a:r>
            <a:endParaRPr sz="1200">
              <a:solidFill>
                <a:schemeClr val="dk1"/>
              </a:solidFill>
            </a:endParaRPr>
          </a:p>
          <a:p>
            <a:pPr marL="0" lvl="0" indent="0" algn="l" rtl="0">
              <a:spcBef>
                <a:spcPts val="0"/>
              </a:spcBef>
              <a:spcAft>
                <a:spcPts val="0"/>
              </a:spcAft>
              <a:buNone/>
            </a:pPr>
            <a:r>
              <a:rPr lang="zh-TW" sz="1200">
                <a:solidFill>
                  <a:schemeClr val="dk1"/>
                </a:solidFill>
              </a:rPr>
              <a:t>若不同則不加入列表</a:t>
            </a:r>
            <a:endParaRPr sz="1200">
              <a:solidFill>
                <a:schemeClr val="dk1"/>
              </a:solidFill>
            </a:endParaRPr>
          </a:p>
        </p:txBody>
      </p:sp>
      <p:sp>
        <p:nvSpPr>
          <p:cNvPr id="643" name="Google Shape;643;p81"/>
          <p:cNvSpPr/>
          <p:nvPr/>
        </p:nvSpPr>
        <p:spPr>
          <a:xfrm>
            <a:off x="2180500" y="1246775"/>
            <a:ext cx="4197900" cy="323100"/>
          </a:xfrm>
          <a:prstGeom prst="rect">
            <a:avLst/>
          </a:prstGeom>
          <a:no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980000"/>
              </a:solidFill>
            </a:endParaRPr>
          </a:p>
        </p:txBody>
      </p:sp>
      <p:sp>
        <p:nvSpPr>
          <p:cNvPr id="644" name="Google Shape;644;p81"/>
          <p:cNvSpPr txBox="1"/>
          <p:nvPr/>
        </p:nvSpPr>
        <p:spPr>
          <a:xfrm>
            <a:off x="5202950" y="1569875"/>
            <a:ext cx="3986700" cy="369300"/>
          </a:xfrm>
          <a:prstGeom prst="rect">
            <a:avLst/>
          </a:prstGeom>
          <a:solidFill>
            <a:srgbClr val="FFF2CC"/>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200">
                <a:solidFill>
                  <a:schemeClr val="dk1"/>
                </a:solidFill>
              </a:rPr>
              <a:t>image以 RGB 模式、ground gruth以灰度模式開啟</a:t>
            </a:r>
            <a:endParaRPr sz="1200">
              <a:solidFill>
                <a:schemeClr val="dk1"/>
              </a:solidFill>
            </a:endParaRPr>
          </a:p>
        </p:txBody>
      </p:sp>
      <p:sp>
        <p:nvSpPr>
          <p:cNvPr id="645" name="Google Shape;645;p81"/>
          <p:cNvSpPr txBox="1">
            <a:spLocks noGrp="1"/>
          </p:cNvSpPr>
          <p:nvPr>
            <p:ph type="sldNum" idx="12"/>
          </p:nvPr>
        </p:nvSpPr>
        <p:spPr>
          <a:xfrm>
            <a:off x="8472458" y="4663217"/>
            <a:ext cx="548700" cy="393600"/>
          </a:xfrm>
          <a:prstGeom prst="rect">
            <a:avLst/>
          </a:prstGeom>
        </p:spPr>
        <p:txBody>
          <a:bodyPr spcFirstLastPara="1" wrap="square" lIns="13700" tIns="34275" rIns="13700" bIns="34275" anchor="ctr" anchorCtr="0">
            <a:noAutofit/>
          </a:bodyPr>
          <a:lstStyle/>
          <a:p>
            <a:pPr marL="0" lvl="0" indent="0" algn="ctr" rtl="0">
              <a:spcBef>
                <a:spcPts val="0"/>
              </a:spcBef>
              <a:spcAft>
                <a:spcPts val="0"/>
              </a:spcAft>
              <a:buNone/>
            </a:pPr>
            <a:fld id="{00000000-1234-1234-1234-123412341234}" type="slidenum">
              <a:rPr lang="en-US" altLang="zh-TW"/>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pic>
        <p:nvPicPr>
          <p:cNvPr id="650" name="Google Shape;650;p82"/>
          <p:cNvPicPr preferRelativeResize="0"/>
          <p:nvPr/>
        </p:nvPicPr>
        <p:blipFill>
          <a:blip r:embed="rId3">
            <a:alphaModFix/>
          </a:blip>
          <a:stretch>
            <a:fillRect/>
          </a:stretch>
        </p:blipFill>
        <p:spPr>
          <a:xfrm>
            <a:off x="483498" y="1580350"/>
            <a:ext cx="3432875" cy="565318"/>
          </a:xfrm>
          <a:prstGeom prst="rect">
            <a:avLst/>
          </a:prstGeom>
          <a:noFill/>
          <a:ln>
            <a:noFill/>
          </a:ln>
        </p:spPr>
      </p:pic>
      <p:pic>
        <p:nvPicPr>
          <p:cNvPr id="651" name="Google Shape;651;p82"/>
          <p:cNvPicPr preferRelativeResize="0"/>
          <p:nvPr/>
        </p:nvPicPr>
        <p:blipFill>
          <a:blip r:embed="rId4">
            <a:alphaModFix/>
          </a:blip>
          <a:stretch>
            <a:fillRect/>
          </a:stretch>
        </p:blipFill>
        <p:spPr>
          <a:xfrm>
            <a:off x="483500" y="2800225"/>
            <a:ext cx="4147550" cy="1863000"/>
          </a:xfrm>
          <a:prstGeom prst="rect">
            <a:avLst/>
          </a:prstGeom>
          <a:noFill/>
          <a:ln>
            <a:noFill/>
          </a:ln>
        </p:spPr>
      </p:pic>
      <p:sp>
        <p:nvSpPr>
          <p:cNvPr id="652" name="Google Shape;652;p82"/>
          <p:cNvSpPr txBox="1">
            <a:spLocks noGrp="1"/>
          </p:cNvSpPr>
          <p:nvPr>
            <p:ph type="title"/>
          </p:nvPr>
        </p:nvSpPr>
        <p:spPr>
          <a:xfrm>
            <a:off x="311700" y="445025"/>
            <a:ext cx="8520600" cy="572700"/>
          </a:xfrm>
          <a:prstGeom prst="rect">
            <a:avLst/>
          </a:prstGeom>
        </p:spPr>
        <p:txBody>
          <a:bodyPr spcFirstLastPara="1" wrap="square" lIns="137150" tIns="137150" rIns="137150" bIns="137150" anchor="ctr" anchorCtr="0">
            <a:normAutofit/>
          </a:bodyPr>
          <a:lstStyle/>
          <a:p>
            <a:pPr marL="0" lvl="0" indent="0" algn="ctr" rtl="0">
              <a:spcBef>
                <a:spcPts val="0"/>
              </a:spcBef>
              <a:spcAft>
                <a:spcPts val="0"/>
              </a:spcAft>
              <a:buNone/>
            </a:pPr>
            <a:r>
              <a:rPr lang="zh-TW"/>
              <a:t>Data augmentation</a:t>
            </a:r>
            <a:endParaRPr/>
          </a:p>
        </p:txBody>
      </p:sp>
      <p:sp>
        <p:nvSpPr>
          <p:cNvPr id="653" name="Google Shape;653;p82"/>
          <p:cNvSpPr/>
          <p:nvPr/>
        </p:nvSpPr>
        <p:spPr>
          <a:xfrm>
            <a:off x="661775" y="3356125"/>
            <a:ext cx="1991100" cy="920700"/>
          </a:xfrm>
          <a:prstGeom prst="rect">
            <a:avLst/>
          </a:prstGeom>
          <a:no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907A4C"/>
              </a:solidFill>
            </a:endParaRPr>
          </a:p>
        </p:txBody>
      </p:sp>
      <p:sp>
        <p:nvSpPr>
          <p:cNvPr id="654" name="Google Shape;654;p82"/>
          <p:cNvSpPr txBox="1"/>
          <p:nvPr/>
        </p:nvSpPr>
        <p:spPr>
          <a:xfrm>
            <a:off x="8517875" y="4240900"/>
            <a:ext cx="914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sp>
        <p:nvSpPr>
          <p:cNvPr id="655" name="Google Shape;655;p82"/>
          <p:cNvSpPr/>
          <p:nvPr/>
        </p:nvSpPr>
        <p:spPr>
          <a:xfrm>
            <a:off x="508388" y="1576665"/>
            <a:ext cx="3383100" cy="572700"/>
          </a:xfrm>
          <a:prstGeom prst="rect">
            <a:avLst/>
          </a:prstGeom>
          <a:no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907A4C"/>
              </a:solidFill>
            </a:endParaRPr>
          </a:p>
        </p:txBody>
      </p:sp>
      <p:cxnSp>
        <p:nvCxnSpPr>
          <p:cNvPr id="656" name="Google Shape;656;p82"/>
          <p:cNvCxnSpPr>
            <a:stCxn id="653" idx="0"/>
            <a:endCxn id="655" idx="2"/>
          </p:cNvCxnSpPr>
          <p:nvPr/>
        </p:nvCxnSpPr>
        <p:spPr>
          <a:xfrm rot="10800000" flipH="1">
            <a:off x="1657325" y="2149225"/>
            <a:ext cx="542700" cy="1206900"/>
          </a:xfrm>
          <a:prstGeom prst="straightConnector1">
            <a:avLst/>
          </a:prstGeom>
          <a:noFill/>
          <a:ln w="9525" cap="flat" cmpd="sng">
            <a:solidFill>
              <a:srgbClr val="980000"/>
            </a:solidFill>
            <a:prstDash val="solid"/>
            <a:round/>
            <a:headEnd type="none" w="med" len="med"/>
            <a:tailEnd type="triangle" w="med" len="med"/>
          </a:ln>
        </p:spPr>
      </p:cxnSp>
      <p:sp>
        <p:nvSpPr>
          <p:cNvPr id="657" name="Google Shape;657;p82"/>
          <p:cNvSpPr txBox="1"/>
          <p:nvPr/>
        </p:nvSpPr>
        <p:spPr>
          <a:xfrm>
            <a:off x="4631050" y="1078650"/>
            <a:ext cx="4201200" cy="2662800"/>
          </a:xfrm>
          <a:prstGeom prst="rect">
            <a:avLst/>
          </a:prstGeom>
          <a:solidFill>
            <a:srgbClr val="FFF2CC"/>
          </a:solid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zh-TW" b="1">
                <a:solidFill>
                  <a:schemeClr val="dk1"/>
                </a:solidFill>
              </a:rPr>
              <a:t>Data augmentation</a:t>
            </a:r>
            <a:endParaRPr b="1">
              <a:solidFill>
                <a:schemeClr val="dk1"/>
              </a:solidFill>
            </a:endParaRPr>
          </a:p>
          <a:p>
            <a:pPr marL="0" lvl="0" indent="0" algn="l" rtl="0">
              <a:lnSpc>
                <a:spcPct val="150000"/>
              </a:lnSpc>
              <a:spcBef>
                <a:spcPts val="0"/>
              </a:spcBef>
              <a:spcAft>
                <a:spcPts val="0"/>
              </a:spcAft>
              <a:buNone/>
            </a:pPr>
            <a:r>
              <a:rPr lang="zh-TW" b="1">
                <a:solidFill>
                  <a:schemeClr val="dk1"/>
                </a:solidFill>
              </a:rPr>
              <a:t>功用</a:t>
            </a:r>
            <a:r>
              <a:rPr lang="zh-TW">
                <a:solidFill>
                  <a:schemeClr val="dk1"/>
                </a:solidFill>
              </a:rPr>
              <a:t>: 增加數據多樣性、減少overfitting的風險等</a:t>
            </a:r>
            <a:endParaRPr>
              <a:solidFill>
                <a:schemeClr val="dk1"/>
              </a:solidFill>
            </a:endParaRPr>
          </a:p>
          <a:p>
            <a:pPr marL="0" lvl="0" indent="0" algn="l" rtl="0">
              <a:lnSpc>
                <a:spcPct val="150000"/>
              </a:lnSpc>
              <a:spcBef>
                <a:spcPts val="0"/>
              </a:spcBef>
              <a:spcAft>
                <a:spcPts val="0"/>
              </a:spcAft>
              <a:buNone/>
            </a:pPr>
            <a:r>
              <a:rPr lang="zh-TW" b="1">
                <a:solidFill>
                  <a:schemeClr val="dk1"/>
                </a:solidFill>
              </a:rPr>
              <a:t>作法</a:t>
            </a:r>
            <a:r>
              <a:rPr lang="zh-TW">
                <a:solidFill>
                  <a:schemeClr val="dk1"/>
                </a:solidFill>
              </a:rPr>
              <a:t>: </a:t>
            </a:r>
            <a:endParaRPr>
              <a:solidFill>
                <a:schemeClr val="dk1"/>
              </a:solidFill>
            </a:endParaRPr>
          </a:p>
          <a:p>
            <a:pPr marL="457200" lvl="0" indent="-317500" algn="l" rtl="0">
              <a:lnSpc>
                <a:spcPct val="150000"/>
              </a:lnSpc>
              <a:spcBef>
                <a:spcPts val="0"/>
              </a:spcBef>
              <a:spcAft>
                <a:spcPts val="0"/>
              </a:spcAft>
              <a:buClr>
                <a:schemeClr val="dk1"/>
              </a:buClr>
              <a:buSzPts val="1400"/>
              <a:buAutoNum type="arabicPeriod"/>
            </a:pPr>
            <a:r>
              <a:rPr lang="zh-TW">
                <a:solidFill>
                  <a:schemeClr val="dk1"/>
                </a:solidFill>
              </a:rPr>
              <a:t>使用  PyTorch中的torchvision.transforms</a:t>
            </a:r>
            <a:endParaRPr>
              <a:solidFill>
                <a:schemeClr val="dk1"/>
              </a:solidFill>
            </a:endParaRPr>
          </a:p>
          <a:p>
            <a:pPr marL="457200" lvl="0" indent="-317500" algn="l" rtl="0">
              <a:lnSpc>
                <a:spcPct val="150000"/>
              </a:lnSpc>
              <a:spcBef>
                <a:spcPts val="0"/>
              </a:spcBef>
              <a:spcAft>
                <a:spcPts val="0"/>
              </a:spcAft>
              <a:buClr>
                <a:schemeClr val="dk1"/>
              </a:buClr>
              <a:buSzPts val="1400"/>
              <a:buAutoNum type="arabicPeriod"/>
            </a:pPr>
            <a:r>
              <a:rPr lang="zh-TW">
                <a:solidFill>
                  <a:schemeClr val="dk1"/>
                </a:solidFill>
              </a:rPr>
              <a:t>RandomApply(transforms,p): p代表執行transforms的機率</a:t>
            </a:r>
            <a:endParaRPr>
              <a:solidFill>
                <a:schemeClr val="dk1"/>
              </a:solidFill>
            </a:endParaRPr>
          </a:p>
          <a:p>
            <a:pPr marL="0" lvl="0" indent="0" algn="l" rtl="0">
              <a:lnSpc>
                <a:spcPct val="150000"/>
              </a:lnSpc>
              <a:spcBef>
                <a:spcPts val="0"/>
              </a:spcBef>
              <a:spcAft>
                <a:spcPts val="0"/>
              </a:spcAft>
              <a:buNone/>
            </a:pPr>
            <a:r>
              <a:rPr lang="zh-TW" b="1">
                <a:solidFill>
                  <a:schemeClr val="dk1"/>
                </a:solidFill>
              </a:rPr>
              <a:t>形式</a:t>
            </a:r>
            <a:r>
              <a:rPr lang="zh-TW">
                <a:solidFill>
                  <a:schemeClr val="dk1"/>
                </a:solidFill>
              </a:rPr>
              <a:t>: RandomHorizontalFlip、RandomCrop等各種類別</a:t>
            </a:r>
            <a:endParaRPr>
              <a:solidFill>
                <a:schemeClr val="dk1"/>
              </a:solidFill>
            </a:endParaRPr>
          </a:p>
        </p:txBody>
      </p:sp>
      <p:pic>
        <p:nvPicPr>
          <p:cNvPr id="658" name="Google Shape;658;p82"/>
          <p:cNvPicPr preferRelativeResize="0"/>
          <p:nvPr/>
        </p:nvPicPr>
        <p:blipFill>
          <a:blip r:embed="rId5">
            <a:alphaModFix/>
          </a:blip>
          <a:stretch>
            <a:fillRect/>
          </a:stretch>
        </p:blipFill>
        <p:spPr>
          <a:xfrm>
            <a:off x="5015213" y="3816251"/>
            <a:ext cx="3432876" cy="1015525"/>
          </a:xfrm>
          <a:prstGeom prst="rect">
            <a:avLst/>
          </a:prstGeom>
          <a:noFill/>
          <a:ln>
            <a:noFill/>
          </a:ln>
        </p:spPr>
      </p:pic>
      <p:sp>
        <p:nvSpPr>
          <p:cNvPr id="659" name="Google Shape;659;p82"/>
          <p:cNvSpPr txBox="1">
            <a:spLocks noGrp="1"/>
          </p:cNvSpPr>
          <p:nvPr>
            <p:ph type="sldNum" idx="12"/>
          </p:nvPr>
        </p:nvSpPr>
        <p:spPr>
          <a:xfrm>
            <a:off x="8472458" y="4663217"/>
            <a:ext cx="548700" cy="393600"/>
          </a:xfrm>
          <a:prstGeom prst="rect">
            <a:avLst/>
          </a:prstGeom>
        </p:spPr>
        <p:txBody>
          <a:bodyPr spcFirstLastPara="1" wrap="square" lIns="13700" tIns="34275" rIns="13700" bIns="34275" anchor="ctr" anchorCtr="0">
            <a:noAutofit/>
          </a:bodyPr>
          <a:lstStyle/>
          <a:p>
            <a:pPr marL="0" lvl="0" indent="0" algn="ctr" rtl="0">
              <a:spcBef>
                <a:spcPts val="0"/>
              </a:spcBef>
              <a:spcAft>
                <a:spcPts val="0"/>
              </a:spcAft>
              <a:buNone/>
            </a:pPr>
            <a:fld id="{00000000-1234-1234-1234-123412341234}" type="slidenum">
              <a:rPr lang="en-US" altLang="zh-TW"/>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83"/>
          <p:cNvSpPr txBox="1">
            <a:spLocks noGrp="1"/>
          </p:cNvSpPr>
          <p:nvPr>
            <p:ph type="title"/>
          </p:nvPr>
        </p:nvSpPr>
        <p:spPr>
          <a:xfrm>
            <a:off x="311700" y="445025"/>
            <a:ext cx="8520600" cy="572700"/>
          </a:xfrm>
          <a:prstGeom prst="rect">
            <a:avLst/>
          </a:prstGeom>
        </p:spPr>
        <p:txBody>
          <a:bodyPr spcFirstLastPara="1" wrap="square" lIns="137150" tIns="137150" rIns="137150" bIns="137150" anchor="ctr" anchorCtr="0">
            <a:normAutofit/>
          </a:bodyPr>
          <a:lstStyle/>
          <a:p>
            <a:pPr marL="0" lvl="0" indent="0" algn="ctr" rtl="0">
              <a:spcBef>
                <a:spcPts val="0"/>
              </a:spcBef>
              <a:spcAft>
                <a:spcPts val="0"/>
              </a:spcAft>
              <a:buNone/>
            </a:pPr>
            <a:r>
              <a:rPr lang="zh-TW"/>
              <a:t>TestDataset</a:t>
            </a:r>
            <a:endParaRPr/>
          </a:p>
        </p:txBody>
      </p:sp>
      <p:sp>
        <p:nvSpPr>
          <p:cNvPr id="665" name="Google Shape;665;p83"/>
          <p:cNvSpPr txBox="1">
            <a:spLocks noGrp="1"/>
          </p:cNvSpPr>
          <p:nvPr>
            <p:ph type="sldNum" idx="12"/>
          </p:nvPr>
        </p:nvSpPr>
        <p:spPr>
          <a:xfrm>
            <a:off x="8472458" y="4663217"/>
            <a:ext cx="548700" cy="393600"/>
          </a:xfrm>
          <a:prstGeom prst="rect">
            <a:avLst/>
          </a:prstGeom>
        </p:spPr>
        <p:txBody>
          <a:bodyPr spcFirstLastPara="1" wrap="square" lIns="13700" tIns="34275" rIns="13700" bIns="34275" anchor="ctr" anchorCtr="0">
            <a:noAutofit/>
          </a:bodyPr>
          <a:lstStyle/>
          <a:p>
            <a:pPr marL="0" lvl="0" indent="0" algn="ctr" rtl="0">
              <a:spcBef>
                <a:spcPts val="0"/>
              </a:spcBef>
              <a:spcAft>
                <a:spcPts val="0"/>
              </a:spcAft>
              <a:buNone/>
            </a:pPr>
            <a:fld id="{00000000-1234-1234-1234-123412341234}" type="slidenum">
              <a:rPr lang="en-US" altLang="zh-TW"/>
              <a:t>23</a:t>
            </a:fld>
            <a:endParaRPr/>
          </a:p>
        </p:txBody>
      </p:sp>
      <p:pic>
        <p:nvPicPr>
          <p:cNvPr id="666" name="Google Shape;666;p83"/>
          <p:cNvPicPr preferRelativeResize="0"/>
          <p:nvPr/>
        </p:nvPicPr>
        <p:blipFill>
          <a:blip r:embed="rId3">
            <a:alphaModFix/>
          </a:blip>
          <a:stretch>
            <a:fillRect/>
          </a:stretch>
        </p:blipFill>
        <p:spPr>
          <a:xfrm>
            <a:off x="897850" y="1767250"/>
            <a:ext cx="7348301" cy="1991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84"/>
          <p:cNvSpPr txBox="1">
            <a:spLocks noGrp="1"/>
          </p:cNvSpPr>
          <p:nvPr>
            <p:ph type="title"/>
          </p:nvPr>
        </p:nvSpPr>
        <p:spPr>
          <a:xfrm>
            <a:off x="311700" y="445025"/>
            <a:ext cx="8520600" cy="572700"/>
          </a:xfrm>
          <a:prstGeom prst="rect">
            <a:avLst/>
          </a:prstGeom>
        </p:spPr>
        <p:txBody>
          <a:bodyPr spcFirstLastPara="1" wrap="square" lIns="137150" tIns="137150" rIns="137150" bIns="137150" anchor="ctr" anchorCtr="0">
            <a:normAutofit/>
          </a:bodyPr>
          <a:lstStyle/>
          <a:p>
            <a:pPr marL="0" lvl="0" indent="0" algn="ctr" rtl="0">
              <a:spcBef>
                <a:spcPts val="0"/>
              </a:spcBef>
              <a:spcAft>
                <a:spcPts val="0"/>
              </a:spcAft>
              <a:buClr>
                <a:schemeClr val="dk1"/>
              </a:buClr>
              <a:buSzPts val="1100"/>
              <a:buFont typeface="Arial"/>
              <a:buNone/>
            </a:pPr>
            <a:r>
              <a:rPr lang="zh-TW"/>
              <a:t>Dataloader</a:t>
            </a:r>
            <a:endParaRPr/>
          </a:p>
        </p:txBody>
      </p:sp>
      <p:pic>
        <p:nvPicPr>
          <p:cNvPr id="672" name="Google Shape;672;p84"/>
          <p:cNvPicPr preferRelativeResize="0"/>
          <p:nvPr/>
        </p:nvPicPr>
        <p:blipFill>
          <a:blip r:embed="rId3">
            <a:alphaModFix/>
          </a:blip>
          <a:stretch>
            <a:fillRect/>
          </a:stretch>
        </p:blipFill>
        <p:spPr>
          <a:xfrm>
            <a:off x="311700" y="1089925"/>
            <a:ext cx="5181636" cy="2346550"/>
          </a:xfrm>
          <a:prstGeom prst="rect">
            <a:avLst/>
          </a:prstGeom>
          <a:noFill/>
          <a:ln>
            <a:noFill/>
          </a:ln>
        </p:spPr>
      </p:pic>
      <p:sp>
        <p:nvSpPr>
          <p:cNvPr id="673" name="Google Shape;673;p84"/>
          <p:cNvSpPr txBox="1"/>
          <p:nvPr/>
        </p:nvSpPr>
        <p:spPr>
          <a:xfrm>
            <a:off x="2366850" y="3508675"/>
            <a:ext cx="2248200" cy="16449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zh-TW" sz="800">
                <a:solidFill>
                  <a:schemeClr val="dk1"/>
                </a:solidFill>
                <a:latin typeface="Courier New"/>
                <a:ea typeface="Courier New"/>
                <a:cs typeface="Courier New"/>
                <a:sym typeface="Courier New"/>
              </a:rPr>
              <a:t>─ val/</a:t>
            </a:r>
            <a:endParaRPr sz="800">
              <a:solidFill>
                <a:schemeClr val="dk1"/>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zh-TW" sz="800">
                <a:solidFill>
                  <a:schemeClr val="dk1"/>
                </a:solidFill>
                <a:latin typeface="Courier New"/>
                <a:ea typeface="Courier New"/>
                <a:cs typeface="Courier New"/>
                <a:sym typeface="Courier New"/>
              </a:rPr>
              <a:t>│   ├── Imgs/</a:t>
            </a:r>
            <a:endParaRPr sz="800">
              <a:solidFill>
                <a:schemeClr val="dk1"/>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zh-TW" sz="800">
                <a:solidFill>
                  <a:schemeClr val="dk1"/>
                </a:solidFill>
                <a:latin typeface="Courier New"/>
                <a:ea typeface="Courier New"/>
                <a:cs typeface="Courier New"/>
                <a:sym typeface="Courier New"/>
              </a:rPr>
              <a:t>│   │   ├── image1.jpg</a:t>
            </a:r>
            <a:endParaRPr sz="800">
              <a:solidFill>
                <a:schemeClr val="dk1"/>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zh-TW" sz="800">
                <a:solidFill>
                  <a:schemeClr val="dk1"/>
                </a:solidFill>
                <a:latin typeface="Courier New"/>
                <a:ea typeface="Courier New"/>
                <a:cs typeface="Courier New"/>
                <a:sym typeface="Courier New"/>
              </a:rPr>
              <a:t>│   │   ├── image2.jpg</a:t>
            </a:r>
            <a:endParaRPr sz="800">
              <a:solidFill>
                <a:schemeClr val="dk1"/>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zh-TW" sz="800">
                <a:solidFill>
                  <a:schemeClr val="dk1"/>
                </a:solidFill>
                <a:latin typeface="Courier New"/>
                <a:ea typeface="Courier New"/>
                <a:cs typeface="Courier New"/>
                <a:sym typeface="Courier New"/>
              </a:rPr>
              <a:t>│   │   ├── ...</a:t>
            </a:r>
            <a:endParaRPr sz="800">
              <a:solidFill>
                <a:schemeClr val="dk1"/>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zh-TW" sz="800">
                <a:solidFill>
                  <a:schemeClr val="dk1"/>
                </a:solidFill>
                <a:latin typeface="Courier New"/>
                <a:ea typeface="Courier New"/>
                <a:cs typeface="Courier New"/>
                <a:sym typeface="Courier New"/>
              </a:rPr>
              <a:t>│   ├── GT/</a:t>
            </a:r>
            <a:endParaRPr sz="800">
              <a:solidFill>
                <a:schemeClr val="dk1"/>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zh-TW" sz="800">
                <a:solidFill>
                  <a:schemeClr val="dk1"/>
                </a:solidFill>
                <a:latin typeface="Courier New"/>
                <a:ea typeface="Courier New"/>
                <a:cs typeface="Courier New"/>
                <a:sym typeface="Courier New"/>
              </a:rPr>
              <a:t>│       ├── label1.png</a:t>
            </a:r>
            <a:endParaRPr sz="800">
              <a:solidFill>
                <a:schemeClr val="dk1"/>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zh-TW" sz="800">
                <a:solidFill>
                  <a:schemeClr val="dk1"/>
                </a:solidFill>
                <a:latin typeface="Courier New"/>
                <a:ea typeface="Courier New"/>
                <a:cs typeface="Courier New"/>
                <a:sym typeface="Courier New"/>
              </a:rPr>
              <a:t>│       ├── label2.png</a:t>
            </a:r>
            <a:endParaRPr sz="800">
              <a:solidFill>
                <a:schemeClr val="dk1"/>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zh-TW" sz="800">
                <a:solidFill>
                  <a:schemeClr val="dk1"/>
                </a:solidFill>
                <a:latin typeface="Courier New"/>
                <a:ea typeface="Courier New"/>
                <a:cs typeface="Courier New"/>
                <a:sym typeface="Courier New"/>
              </a:rPr>
              <a:t>│       ├── ...</a:t>
            </a:r>
            <a:endParaRPr sz="800">
              <a:solidFill>
                <a:schemeClr val="dk1"/>
              </a:solidFill>
              <a:latin typeface="Courier New"/>
              <a:ea typeface="Courier New"/>
              <a:cs typeface="Courier New"/>
              <a:sym typeface="Courier New"/>
            </a:endParaRPr>
          </a:p>
        </p:txBody>
      </p:sp>
      <p:sp>
        <p:nvSpPr>
          <p:cNvPr id="674" name="Google Shape;674;p84"/>
          <p:cNvSpPr txBox="1"/>
          <p:nvPr/>
        </p:nvSpPr>
        <p:spPr>
          <a:xfrm>
            <a:off x="249888" y="3419450"/>
            <a:ext cx="40935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zh-TW" b="1">
                <a:solidFill>
                  <a:schemeClr val="dk1"/>
                </a:solidFill>
              </a:rPr>
              <a:t>資料擺放方式:</a:t>
            </a:r>
            <a:endParaRPr>
              <a:solidFill>
                <a:schemeClr val="dk1"/>
              </a:solidFill>
            </a:endParaRPr>
          </a:p>
        </p:txBody>
      </p:sp>
      <p:sp>
        <p:nvSpPr>
          <p:cNvPr id="675" name="Google Shape;675;p84"/>
          <p:cNvSpPr txBox="1"/>
          <p:nvPr/>
        </p:nvSpPr>
        <p:spPr>
          <a:xfrm>
            <a:off x="5714050" y="1093350"/>
            <a:ext cx="3369000" cy="1046700"/>
          </a:xfrm>
          <a:prstGeom prst="rect">
            <a:avLst/>
          </a:prstGeom>
          <a:solidFill>
            <a:srgbClr val="FFF2CC"/>
          </a:solid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zh-TW" b="1">
                <a:solidFill>
                  <a:schemeClr val="dk1"/>
                </a:solidFill>
              </a:rPr>
              <a:t>batch size: </a:t>
            </a:r>
            <a:endParaRPr b="1">
              <a:solidFill>
                <a:schemeClr val="dk1"/>
              </a:solidFill>
            </a:endParaRPr>
          </a:p>
          <a:p>
            <a:pPr marL="457200" lvl="0" indent="-317500" algn="l" rtl="0">
              <a:lnSpc>
                <a:spcPct val="150000"/>
              </a:lnSpc>
              <a:spcBef>
                <a:spcPts val="0"/>
              </a:spcBef>
              <a:spcAft>
                <a:spcPts val="0"/>
              </a:spcAft>
              <a:buClr>
                <a:schemeClr val="dk1"/>
              </a:buClr>
              <a:buSzPts val="1400"/>
              <a:buChar char="●"/>
            </a:pPr>
            <a:r>
              <a:rPr lang="zh-TW">
                <a:solidFill>
                  <a:schemeClr val="dk1"/>
                </a:solidFill>
              </a:rPr>
              <a:t>會將資料分成好幾批，batch size為每批要處理的樣本數量。</a:t>
            </a:r>
            <a:endParaRPr b="1">
              <a:solidFill>
                <a:schemeClr val="dk1"/>
              </a:solidFill>
            </a:endParaRPr>
          </a:p>
        </p:txBody>
      </p:sp>
      <p:pic>
        <p:nvPicPr>
          <p:cNvPr id="676" name="Google Shape;676;p84"/>
          <p:cNvPicPr preferRelativeResize="0"/>
          <p:nvPr/>
        </p:nvPicPr>
        <p:blipFill>
          <a:blip r:embed="rId4">
            <a:alphaModFix/>
          </a:blip>
          <a:stretch>
            <a:fillRect/>
          </a:stretch>
        </p:blipFill>
        <p:spPr>
          <a:xfrm>
            <a:off x="326088" y="3797475"/>
            <a:ext cx="1986325" cy="1249675"/>
          </a:xfrm>
          <a:prstGeom prst="rect">
            <a:avLst/>
          </a:prstGeom>
          <a:noFill/>
          <a:ln>
            <a:noFill/>
          </a:ln>
        </p:spPr>
      </p:pic>
      <p:sp>
        <p:nvSpPr>
          <p:cNvPr id="677" name="Google Shape;677;p84"/>
          <p:cNvSpPr txBox="1">
            <a:spLocks noGrp="1"/>
          </p:cNvSpPr>
          <p:nvPr>
            <p:ph type="sldNum" idx="12"/>
          </p:nvPr>
        </p:nvSpPr>
        <p:spPr>
          <a:xfrm>
            <a:off x="8472458" y="4663217"/>
            <a:ext cx="548700" cy="393600"/>
          </a:xfrm>
          <a:prstGeom prst="rect">
            <a:avLst/>
          </a:prstGeom>
        </p:spPr>
        <p:txBody>
          <a:bodyPr spcFirstLastPara="1" wrap="square" lIns="13700" tIns="34275" rIns="13700" bIns="34275" anchor="ctr" anchorCtr="0">
            <a:noAutofit/>
          </a:bodyPr>
          <a:lstStyle/>
          <a:p>
            <a:pPr marL="0" lvl="0" indent="0" algn="ctr" rtl="0">
              <a:spcBef>
                <a:spcPts val="0"/>
              </a:spcBef>
              <a:spcAft>
                <a:spcPts val="0"/>
              </a:spcAft>
              <a:buNone/>
            </a:pPr>
            <a:fld id="{00000000-1234-1234-1234-123412341234}" type="slidenum">
              <a:rPr lang="en-US" altLang="zh-TW"/>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85"/>
          <p:cNvSpPr txBox="1">
            <a:spLocks noGrp="1"/>
          </p:cNvSpPr>
          <p:nvPr>
            <p:ph type="title"/>
          </p:nvPr>
        </p:nvSpPr>
        <p:spPr>
          <a:xfrm>
            <a:off x="311700" y="445025"/>
            <a:ext cx="8520600" cy="572700"/>
          </a:xfrm>
          <a:prstGeom prst="rect">
            <a:avLst/>
          </a:prstGeom>
        </p:spPr>
        <p:txBody>
          <a:bodyPr spcFirstLastPara="1" wrap="square" lIns="137150" tIns="137150" rIns="137150" bIns="137150" anchor="ctr" anchorCtr="0">
            <a:normAutofit/>
          </a:bodyPr>
          <a:lstStyle/>
          <a:p>
            <a:pPr marL="0" lvl="0" indent="0" algn="ctr" rtl="0">
              <a:spcBef>
                <a:spcPts val="0"/>
              </a:spcBef>
              <a:spcAft>
                <a:spcPts val="0"/>
              </a:spcAft>
              <a:buClr>
                <a:schemeClr val="dk1"/>
              </a:buClr>
              <a:buSzPts val="1100"/>
              <a:buFont typeface="Arial"/>
              <a:buNone/>
            </a:pPr>
            <a:r>
              <a:rPr lang="zh-TW"/>
              <a:t>Dataloader</a:t>
            </a:r>
            <a:endParaRPr/>
          </a:p>
        </p:txBody>
      </p:sp>
      <p:pic>
        <p:nvPicPr>
          <p:cNvPr id="683" name="Google Shape;683;p85"/>
          <p:cNvPicPr preferRelativeResize="0"/>
          <p:nvPr/>
        </p:nvPicPr>
        <p:blipFill>
          <a:blip r:embed="rId3">
            <a:alphaModFix/>
          </a:blip>
          <a:stretch>
            <a:fillRect/>
          </a:stretch>
        </p:blipFill>
        <p:spPr>
          <a:xfrm>
            <a:off x="419025" y="1571450"/>
            <a:ext cx="4801875" cy="2991475"/>
          </a:xfrm>
          <a:prstGeom prst="rect">
            <a:avLst/>
          </a:prstGeom>
          <a:noFill/>
          <a:ln>
            <a:noFill/>
          </a:ln>
        </p:spPr>
      </p:pic>
      <p:sp>
        <p:nvSpPr>
          <p:cNvPr id="684" name="Google Shape;684;p85"/>
          <p:cNvSpPr txBox="1">
            <a:spLocks noGrp="1"/>
          </p:cNvSpPr>
          <p:nvPr>
            <p:ph type="sldNum" idx="12"/>
          </p:nvPr>
        </p:nvSpPr>
        <p:spPr>
          <a:xfrm>
            <a:off x="8472458" y="4663217"/>
            <a:ext cx="548700" cy="393600"/>
          </a:xfrm>
          <a:prstGeom prst="rect">
            <a:avLst/>
          </a:prstGeom>
        </p:spPr>
        <p:txBody>
          <a:bodyPr spcFirstLastPara="1" wrap="square" lIns="13700" tIns="34275" rIns="13700" bIns="34275" anchor="ctr" anchorCtr="0">
            <a:noAutofit/>
          </a:bodyPr>
          <a:lstStyle/>
          <a:p>
            <a:pPr marL="0" lvl="0" indent="0" algn="ctr" rtl="0">
              <a:spcBef>
                <a:spcPts val="0"/>
              </a:spcBef>
              <a:spcAft>
                <a:spcPts val="0"/>
              </a:spcAft>
              <a:buNone/>
            </a:pPr>
            <a:fld id="{00000000-1234-1234-1234-123412341234}" type="slidenum">
              <a:rPr lang="en-US" altLang="zh-TW"/>
              <a:t>25</a:t>
            </a:fld>
            <a:endParaRPr/>
          </a:p>
        </p:txBody>
      </p:sp>
      <p:pic>
        <p:nvPicPr>
          <p:cNvPr id="685" name="Google Shape;685;p85"/>
          <p:cNvPicPr preferRelativeResize="0"/>
          <p:nvPr/>
        </p:nvPicPr>
        <p:blipFill>
          <a:blip r:embed="rId4">
            <a:alphaModFix/>
          </a:blip>
          <a:stretch>
            <a:fillRect/>
          </a:stretch>
        </p:blipFill>
        <p:spPr>
          <a:xfrm>
            <a:off x="6080225" y="1156700"/>
            <a:ext cx="2222404" cy="3820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86"/>
          <p:cNvSpPr txBox="1">
            <a:spLocks noGrp="1"/>
          </p:cNvSpPr>
          <p:nvPr>
            <p:ph type="ctrTitle"/>
          </p:nvPr>
        </p:nvSpPr>
        <p:spPr>
          <a:xfrm>
            <a:off x="1200150" y="1790058"/>
            <a:ext cx="6743700" cy="1234500"/>
          </a:xfrm>
          <a:prstGeom prst="rect">
            <a:avLst/>
          </a:prstGeom>
        </p:spPr>
        <p:txBody>
          <a:bodyPr spcFirstLastPara="1" wrap="square" lIns="205725" tIns="137150" rIns="205725" bIns="137150" anchor="ctr" anchorCtr="1">
            <a:normAutofit/>
          </a:bodyPr>
          <a:lstStyle/>
          <a:p>
            <a:pPr marL="0" lvl="0" indent="0" algn="ctr" rtl="0">
              <a:spcBef>
                <a:spcPts val="0"/>
              </a:spcBef>
              <a:spcAft>
                <a:spcPts val="0"/>
              </a:spcAft>
              <a:buNone/>
            </a:pPr>
            <a:r>
              <a:rPr lang="zh-TW" b="1"/>
              <a:t>建立模型</a:t>
            </a:r>
            <a:endParaRPr b="1"/>
          </a:p>
        </p:txBody>
      </p:sp>
      <p:sp>
        <p:nvSpPr>
          <p:cNvPr id="691" name="Google Shape;691;p86"/>
          <p:cNvSpPr>
            <a:spLocks noGrp="1"/>
          </p:cNvSpPr>
          <p:nvPr>
            <p:ph type="sldNum" idx="12"/>
          </p:nvPr>
        </p:nvSpPr>
        <p:spPr>
          <a:xfrm>
            <a:off x="8069192" y="4663440"/>
            <a:ext cx="274200" cy="274200"/>
          </a:xfrm>
          <a:prstGeom prst="ellipse">
            <a:avLst/>
          </a:prstGeom>
        </p:spPr>
        <p:txBody>
          <a:bodyPr spcFirstLastPara="1" wrap="square" lIns="13700" tIns="34275" rIns="13700" bIns="34275"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ltLang="zh-TW"/>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7"/>
          <p:cNvSpPr txBox="1">
            <a:spLocks noGrp="1"/>
          </p:cNvSpPr>
          <p:nvPr>
            <p:ph type="title"/>
          </p:nvPr>
        </p:nvSpPr>
        <p:spPr>
          <a:xfrm>
            <a:off x="311700" y="405675"/>
            <a:ext cx="8520600" cy="572700"/>
          </a:xfrm>
          <a:prstGeom prst="rect">
            <a:avLst/>
          </a:prstGeom>
        </p:spPr>
        <p:txBody>
          <a:bodyPr spcFirstLastPara="1" wrap="square" lIns="137150" tIns="137150" rIns="137150" bIns="137150" anchor="ctr" anchorCtr="0">
            <a:normAutofit/>
          </a:bodyPr>
          <a:lstStyle/>
          <a:p>
            <a:pPr marL="0" lvl="0" indent="0" algn="ctr" rtl="0">
              <a:spcBef>
                <a:spcPts val="0"/>
              </a:spcBef>
              <a:spcAft>
                <a:spcPts val="0"/>
              </a:spcAft>
              <a:buNone/>
            </a:pPr>
            <a:r>
              <a:rPr lang="zh-TW"/>
              <a:t>Model</a:t>
            </a:r>
            <a:endParaRPr/>
          </a:p>
        </p:txBody>
      </p:sp>
      <p:sp>
        <p:nvSpPr>
          <p:cNvPr id="697" name="Google Shape;697;p87"/>
          <p:cNvSpPr txBox="1">
            <a:spLocks noGrp="1"/>
          </p:cNvSpPr>
          <p:nvPr>
            <p:ph type="body" idx="1"/>
          </p:nvPr>
        </p:nvSpPr>
        <p:spPr>
          <a:xfrm>
            <a:off x="2765550" y="978375"/>
            <a:ext cx="3612900" cy="813000"/>
          </a:xfrm>
          <a:prstGeom prst="rect">
            <a:avLst/>
          </a:prstGeom>
        </p:spPr>
        <p:txBody>
          <a:bodyPr spcFirstLastPara="1" wrap="square" lIns="68575" tIns="34275" rIns="68575" bIns="34275" anchor="t" anchorCtr="0">
            <a:normAutofit/>
          </a:bodyPr>
          <a:lstStyle/>
          <a:p>
            <a:pPr marL="0" lvl="0" indent="0" algn="ctr" rtl="0">
              <a:lnSpc>
                <a:spcPct val="100000"/>
              </a:lnSpc>
              <a:spcBef>
                <a:spcPts val="800"/>
              </a:spcBef>
              <a:spcAft>
                <a:spcPts val="0"/>
              </a:spcAft>
              <a:buClr>
                <a:schemeClr val="dk1"/>
              </a:buClr>
              <a:buSzPts val="1100"/>
              <a:buFont typeface="Arial"/>
              <a:buNone/>
            </a:pPr>
            <a:r>
              <a:rPr lang="zh-TW" sz="2500" b="1"/>
              <a:t>Pre-trained Model </a:t>
            </a:r>
            <a:endParaRPr sz="2500" b="1">
              <a:solidFill>
                <a:schemeClr val="dk1"/>
              </a:solidFill>
            </a:endParaRPr>
          </a:p>
        </p:txBody>
      </p:sp>
      <p:sp>
        <p:nvSpPr>
          <p:cNvPr id="698" name="Google Shape;698;p87"/>
          <p:cNvSpPr txBox="1">
            <a:spLocks noGrp="1"/>
          </p:cNvSpPr>
          <p:nvPr>
            <p:ph type="body" idx="1"/>
          </p:nvPr>
        </p:nvSpPr>
        <p:spPr>
          <a:xfrm>
            <a:off x="2399850" y="1588138"/>
            <a:ext cx="4344300" cy="1116900"/>
          </a:xfrm>
          <a:prstGeom prst="rect">
            <a:avLst/>
          </a:prstGeom>
          <a:solidFill>
            <a:srgbClr val="FFF2CC"/>
          </a:solidFill>
        </p:spPr>
        <p:txBody>
          <a:bodyPr spcFirstLastPara="1" wrap="square" lIns="68575" tIns="34275" rIns="68575" bIns="34275" anchor="t" anchorCtr="0">
            <a:noAutofit/>
          </a:bodyPr>
          <a:lstStyle/>
          <a:p>
            <a:pPr marL="0" lvl="0" indent="0" algn="l" rtl="0">
              <a:lnSpc>
                <a:spcPct val="150000"/>
              </a:lnSpc>
              <a:spcBef>
                <a:spcPts val="800"/>
              </a:spcBef>
              <a:spcAft>
                <a:spcPts val="0"/>
              </a:spcAft>
              <a:buSzPts val="1018"/>
              <a:buNone/>
            </a:pPr>
            <a:r>
              <a:rPr lang="zh-TW">
                <a:solidFill>
                  <a:schemeClr val="dk1"/>
                </a:solidFill>
                <a:latin typeface="Arial"/>
                <a:ea typeface="Arial"/>
                <a:cs typeface="Arial"/>
                <a:sym typeface="Arial"/>
              </a:rPr>
              <a:t>功用: 使用從大型數據集(e.g. ImageNet)上訓練的模型作為訓練起點。</a:t>
            </a:r>
            <a:endParaRPr>
              <a:solidFill>
                <a:schemeClr val="dk1"/>
              </a:solidFill>
              <a:latin typeface="Arial"/>
              <a:ea typeface="Arial"/>
              <a:cs typeface="Arial"/>
              <a:sym typeface="Arial"/>
            </a:endParaRPr>
          </a:p>
          <a:p>
            <a:pPr marL="0" lvl="0" indent="0" algn="l" rtl="0">
              <a:lnSpc>
                <a:spcPct val="150000"/>
              </a:lnSpc>
              <a:spcBef>
                <a:spcPts val="800"/>
              </a:spcBef>
              <a:spcAft>
                <a:spcPts val="0"/>
              </a:spcAft>
              <a:buSzPts val="1018"/>
              <a:buNone/>
            </a:pPr>
            <a:r>
              <a:rPr lang="zh-TW">
                <a:solidFill>
                  <a:schemeClr val="dk1"/>
                </a:solidFill>
                <a:latin typeface="Arial"/>
                <a:ea typeface="Arial"/>
                <a:cs typeface="Arial"/>
                <a:sym typeface="Arial"/>
              </a:rPr>
              <a:t>優點: 相較從頭訓練模型會更節省時間和資源。</a:t>
            </a:r>
            <a:endParaRPr>
              <a:solidFill>
                <a:schemeClr val="dk1"/>
              </a:solidFill>
              <a:latin typeface="Arial"/>
              <a:ea typeface="Arial"/>
              <a:cs typeface="Arial"/>
              <a:sym typeface="Arial"/>
            </a:endParaRPr>
          </a:p>
        </p:txBody>
      </p:sp>
      <p:pic>
        <p:nvPicPr>
          <p:cNvPr id="699" name="Google Shape;699;p87"/>
          <p:cNvPicPr preferRelativeResize="0"/>
          <p:nvPr/>
        </p:nvPicPr>
        <p:blipFill>
          <a:blip r:embed="rId3">
            <a:alphaModFix/>
          </a:blip>
          <a:stretch>
            <a:fillRect/>
          </a:stretch>
        </p:blipFill>
        <p:spPr>
          <a:xfrm>
            <a:off x="2657475" y="3021725"/>
            <a:ext cx="3829050" cy="561975"/>
          </a:xfrm>
          <a:prstGeom prst="rect">
            <a:avLst/>
          </a:prstGeom>
          <a:noFill/>
          <a:ln>
            <a:noFill/>
          </a:ln>
        </p:spPr>
      </p:pic>
      <p:sp>
        <p:nvSpPr>
          <p:cNvPr id="700" name="Google Shape;700;p87"/>
          <p:cNvSpPr txBox="1">
            <a:spLocks noGrp="1"/>
          </p:cNvSpPr>
          <p:nvPr>
            <p:ph type="sldNum" idx="12"/>
          </p:nvPr>
        </p:nvSpPr>
        <p:spPr>
          <a:xfrm>
            <a:off x="8472458" y="4663217"/>
            <a:ext cx="548700" cy="393600"/>
          </a:xfrm>
          <a:prstGeom prst="rect">
            <a:avLst/>
          </a:prstGeom>
        </p:spPr>
        <p:txBody>
          <a:bodyPr spcFirstLastPara="1" wrap="square" lIns="13700" tIns="34275" rIns="13700" bIns="34275" anchor="ctr" anchorCtr="0">
            <a:noAutofit/>
          </a:bodyPr>
          <a:lstStyle/>
          <a:p>
            <a:pPr marL="0" lvl="0" indent="0" algn="ctr" rtl="0">
              <a:spcBef>
                <a:spcPts val="0"/>
              </a:spcBef>
              <a:spcAft>
                <a:spcPts val="0"/>
              </a:spcAft>
              <a:buNone/>
            </a:pPr>
            <a:fld id="{00000000-1234-1234-1234-123412341234}" type="slidenum">
              <a:rPr lang="en-US" altLang="zh-TW"/>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88"/>
          <p:cNvSpPr txBox="1">
            <a:spLocks noGrp="1"/>
          </p:cNvSpPr>
          <p:nvPr>
            <p:ph type="title"/>
          </p:nvPr>
        </p:nvSpPr>
        <p:spPr>
          <a:xfrm>
            <a:off x="311700" y="405675"/>
            <a:ext cx="8520600" cy="572700"/>
          </a:xfrm>
          <a:prstGeom prst="rect">
            <a:avLst/>
          </a:prstGeom>
        </p:spPr>
        <p:txBody>
          <a:bodyPr spcFirstLastPara="1" wrap="square" lIns="137150" tIns="137150" rIns="137150" bIns="137150" anchor="ctr" anchorCtr="0">
            <a:normAutofit/>
          </a:bodyPr>
          <a:lstStyle/>
          <a:p>
            <a:pPr marL="0" lvl="0" indent="0" algn="ctr" rtl="0">
              <a:spcBef>
                <a:spcPts val="0"/>
              </a:spcBef>
              <a:spcAft>
                <a:spcPts val="0"/>
              </a:spcAft>
              <a:buNone/>
            </a:pPr>
            <a:r>
              <a:rPr lang="zh-TW"/>
              <a:t>Model</a:t>
            </a:r>
            <a:endParaRPr/>
          </a:p>
        </p:txBody>
      </p:sp>
      <p:sp>
        <p:nvSpPr>
          <p:cNvPr id="706" name="Google Shape;706;p88"/>
          <p:cNvSpPr txBox="1">
            <a:spLocks noGrp="1"/>
          </p:cNvSpPr>
          <p:nvPr>
            <p:ph type="body" idx="1"/>
          </p:nvPr>
        </p:nvSpPr>
        <p:spPr>
          <a:xfrm>
            <a:off x="2307150" y="978375"/>
            <a:ext cx="4180200" cy="726600"/>
          </a:xfrm>
          <a:prstGeom prst="rect">
            <a:avLst/>
          </a:prstGeom>
        </p:spPr>
        <p:txBody>
          <a:bodyPr spcFirstLastPara="1" wrap="square" lIns="68575" tIns="34275" rIns="68575" bIns="34275" anchor="t" anchorCtr="0">
            <a:normAutofit/>
          </a:bodyPr>
          <a:lstStyle/>
          <a:p>
            <a:pPr marL="0" lvl="0" indent="0" algn="ctr" rtl="0">
              <a:lnSpc>
                <a:spcPct val="100000"/>
              </a:lnSpc>
              <a:spcBef>
                <a:spcPts val="800"/>
              </a:spcBef>
              <a:spcAft>
                <a:spcPts val="0"/>
              </a:spcAft>
              <a:buNone/>
            </a:pPr>
            <a:r>
              <a:rPr lang="zh-TW" sz="2500" b="1"/>
              <a:t>Batch Normalization</a:t>
            </a:r>
            <a:endParaRPr sz="2500" b="1">
              <a:solidFill>
                <a:schemeClr val="dk1"/>
              </a:solidFill>
            </a:endParaRPr>
          </a:p>
        </p:txBody>
      </p:sp>
      <p:sp>
        <p:nvSpPr>
          <p:cNvPr id="707" name="Google Shape;707;p88"/>
          <p:cNvSpPr txBox="1">
            <a:spLocks noGrp="1"/>
          </p:cNvSpPr>
          <p:nvPr>
            <p:ph type="body" idx="1"/>
          </p:nvPr>
        </p:nvSpPr>
        <p:spPr>
          <a:xfrm>
            <a:off x="419150" y="1512700"/>
            <a:ext cx="4841100" cy="898800"/>
          </a:xfrm>
          <a:prstGeom prst="rect">
            <a:avLst/>
          </a:prstGeom>
          <a:solidFill>
            <a:srgbClr val="FFF2CC"/>
          </a:solidFill>
        </p:spPr>
        <p:txBody>
          <a:bodyPr spcFirstLastPara="1" wrap="square" lIns="68575" tIns="34275" rIns="68575" bIns="34275" anchor="t" anchorCtr="0">
            <a:noAutofit/>
          </a:bodyPr>
          <a:lstStyle/>
          <a:p>
            <a:pPr marL="0" marR="0" lvl="0" indent="0" algn="l" rtl="0">
              <a:lnSpc>
                <a:spcPct val="150000"/>
              </a:lnSpc>
              <a:spcBef>
                <a:spcPts val="800"/>
              </a:spcBef>
              <a:spcAft>
                <a:spcPts val="0"/>
              </a:spcAft>
              <a:buClr>
                <a:srgbClr val="000000"/>
              </a:buClr>
              <a:buSzPts val="1018"/>
              <a:buFont typeface="Arial"/>
              <a:buNone/>
            </a:pPr>
            <a:r>
              <a:rPr lang="zh-TW" sz="1600">
                <a:solidFill>
                  <a:schemeClr val="dk1"/>
                </a:solidFill>
              </a:rPr>
              <a:t>功用: 在同個batch中不同channel各自作normalization</a:t>
            </a:r>
            <a:endParaRPr sz="1600">
              <a:solidFill>
                <a:schemeClr val="dk1"/>
              </a:solidFill>
            </a:endParaRPr>
          </a:p>
          <a:p>
            <a:pPr marL="0" marR="0" lvl="0" indent="0" algn="l" rtl="0">
              <a:lnSpc>
                <a:spcPct val="150000"/>
              </a:lnSpc>
              <a:spcBef>
                <a:spcPts val="800"/>
              </a:spcBef>
              <a:spcAft>
                <a:spcPts val="0"/>
              </a:spcAft>
              <a:buClr>
                <a:srgbClr val="000000"/>
              </a:buClr>
              <a:buSzPts val="1018"/>
              <a:buFont typeface="Arial"/>
              <a:buNone/>
            </a:pPr>
            <a:r>
              <a:rPr lang="zh-TW" sz="1600">
                <a:solidFill>
                  <a:schemeClr val="dk1"/>
                </a:solidFill>
              </a:rPr>
              <a:t>優點: 可以加速模型收斂。</a:t>
            </a:r>
            <a:endParaRPr sz="1600">
              <a:solidFill>
                <a:schemeClr val="dk1"/>
              </a:solidFill>
            </a:endParaRPr>
          </a:p>
        </p:txBody>
      </p:sp>
      <p:pic>
        <p:nvPicPr>
          <p:cNvPr id="708" name="Google Shape;708;p88"/>
          <p:cNvPicPr preferRelativeResize="0"/>
          <p:nvPr/>
        </p:nvPicPr>
        <p:blipFill>
          <a:blip r:embed="rId3">
            <a:alphaModFix/>
          </a:blip>
          <a:stretch>
            <a:fillRect/>
          </a:stretch>
        </p:blipFill>
        <p:spPr>
          <a:xfrm>
            <a:off x="5511200" y="1512702"/>
            <a:ext cx="3321100" cy="969248"/>
          </a:xfrm>
          <a:prstGeom prst="rect">
            <a:avLst/>
          </a:prstGeom>
          <a:noFill/>
          <a:ln>
            <a:noFill/>
          </a:ln>
        </p:spPr>
      </p:pic>
      <p:pic>
        <p:nvPicPr>
          <p:cNvPr id="709" name="Google Shape;709;p88"/>
          <p:cNvPicPr preferRelativeResize="0"/>
          <p:nvPr/>
        </p:nvPicPr>
        <p:blipFill>
          <a:blip r:embed="rId4">
            <a:alphaModFix/>
          </a:blip>
          <a:stretch>
            <a:fillRect/>
          </a:stretch>
        </p:blipFill>
        <p:spPr>
          <a:xfrm>
            <a:off x="1362300" y="2945825"/>
            <a:ext cx="6937864" cy="1516850"/>
          </a:xfrm>
          <a:prstGeom prst="rect">
            <a:avLst/>
          </a:prstGeom>
          <a:noFill/>
          <a:ln>
            <a:noFill/>
          </a:ln>
        </p:spPr>
      </p:pic>
      <p:sp>
        <p:nvSpPr>
          <p:cNvPr id="710" name="Google Shape;710;p88"/>
          <p:cNvSpPr txBox="1">
            <a:spLocks noGrp="1"/>
          </p:cNvSpPr>
          <p:nvPr>
            <p:ph type="sldNum" idx="12"/>
          </p:nvPr>
        </p:nvSpPr>
        <p:spPr>
          <a:xfrm>
            <a:off x="8472458" y="4663217"/>
            <a:ext cx="548700" cy="393600"/>
          </a:xfrm>
          <a:prstGeom prst="rect">
            <a:avLst/>
          </a:prstGeom>
        </p:spPr>
        <p:txBody>
          <a:bodyPr spcFirstLastPara="1" wrap="square" lIns="13700" tIns="34275" rIns="13700" bIns="34275" anchor="ctr" anchorCtr="0">
            <a:noAutofit/>
          </a:bodyPr>
          <a:lstStyle/>
          <a:p>
            <a:pPr marL="0" lvl="0" indent="0" algn="ctr" rtl="0">
              <a:spcBef>
                <a:spcPts val="0"/>
              </a:spcBef>
              <a:spcAft>
                <a:spcPts val="0"/>
              </a:spcAft>
              <a:buNone/>
            </a:pPr>
            <a:fld id="{00000000-1234-1234-1234-123412341234}" type="slidenum">
              <a:rPr lang="en-US" altLang="zh-TW"/>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89"/>
          <p:cNvSpPr txBox="1">
            <a:spLocks noGrp="1"/>
          </p:cNvSpPr>
          <p:nvPr>
            <p:ph type="title"/>
          </p:nvPr>
        </p:nvSpPr>
        <p:spPr>
          <a:xfrm>
            <a:off x="311700" y="405675"/>
            <a:ext cx="8520600" cy="572700"/>
          </a:xfrm>
          <a:prstGeom prst="rect">
            <a:avLst/>
          </a:prstGeom>
        </p:spPr>
        <p:txBody>
          <a:bodyPr spcFirstLastPara="1" wrap="square" lIns="137150" tIns="137150" rIns="137150" bIns="137150" anchor="ctr" anchorCtr="0">
            <a:normAutofit/>
          </a:bodyPr>
          <a:lstStyle/>
          <a:p>
            <a:pPr marL="0" lvl="0" indent="0" algn="ctr" rtl="0">
              <a:spcBef>
                <a:spcPts val="0"/>
              </a:spcBef>
              <a:spcAft>
                <a:spcPts val="0"/>
              </a:spcAft>
              <a:buNone/>
            </a:pPr>
            <a:r>
              <a:rPr lang="zh-TW"/>
              <a:t>Model</a:t>
            </a:r>
            <a:endParaRPr/>
          </a:p>
        </p:txBody>
      </p:sp>
      <p:sp>
        <p:nvSpPr>
          <p:cNvPr id="716" name="Google Shape;716;p89"/>
          <p:cNvSpPr txBox="1">
            <a:spLocks noGrp="1"/>
          </p:cNvSpPr>
          <p:nvPr>
            <p:ph type="body" idx="1"/>
          </p:nvPr>
        </p:nvSpPr>
        <p:spPr>
          <a:xfrm>
            <a:off x="2765550" y="978375"/>
            <a:ext cx="3612900" cy="813000"/>
          </a:xfrm>
          <a:prstGeom prst="rect">
            <a:avLst/>
          </a:prstGeom>
        </p:spPr>
        <p:txBody>
          <a:bodyPr spcFirstLastPara="1" wrap="square" lIns="68575" tIns="34275" rIns="68575" bIns="34275" anchor="t" anchorCtr="0">
            <a:normAutofit/>
          </a:bodyPr>
          <a:lstStyle/>
          <a:p>
            <a:pPr marL="0" lvl="0" indent="0" algn="ctr" rtl="0">
              <a:lnSpc>
                <a:spcPct val="100000"/>
              </a:lnSpc>
              <a:spcBef>
                <a:spcPts val="800"/>
              </a:spcBef>
              <a:spcAft>
                <a:spcPts val="0"/>
              </a:spcAft>
              <a:buClr>
                <a:schemeClr val="dk1"/>
              </a:buClr>
              <a:buSzPts val="1100"/>
              <a:buFont typeface="Arial"/>
              <a:buNone/>
            </a:pPr>
            <a:r>
              <a:rPr lang="zh-TW" sz="2500" b="1"/>
              <a:t>Dilated convolution</a:t>
            </a:r>
            <a:endParaRPr sz="2500" b="1">
              <a:solidFill>
                <a:schemeClr val="dk1"/>
              </a:solidFill>
            </a:endParaRPr>
          </a:p>
        </p:txBody>
      </p:sp>
      <p:sp>
        <p:nvSpPr>
          <p:cNvPr id="717" name="Google Shape;717;p89"/>
          <p:cNvSpPr txBox="1">
            <a:spLocks noGrp="1"/>
          </p:cNvSpPr>
          <p:nvPr>
            <p:ph type="body" idx="1"/>
          </p:nvPr>
        </p:nvSpPr>
        <p:spPr>
          <a:xfrm>
            <a:off x="390100" y="1619325"/>
            <a:ext cx="4180200" cy="813000"/>
          </a:xfrm>
          <a:prstGeom prst="rect">
            <a:avLst/>
          </a:prstGeom>
          <a:solidFill>
            <a:srgbClr val="FFF2CC"/>
          </a:solidFill>
          <a:ln>
            <a:noFill/>
          </a:ln>
        </p:spPr>
        <p:txBody>
          <a:bodyPr spcFirstLastPara="1" wrap="square" lIns="68575" tIns="34275" rIns="68575" bIns="34275" anchor="t" anchorCtr="0">
            <a:noAutofit/>
          </a:bodyPr>
          <a:lstStyle/>
          <a:p>
            <a:pPr marL="0" lvl="0" indent="0" algn="l" rtl="0">
              <a:lnSpc>
                <a:spcPct val="150000"/>
              </a:lnSpc>
              <a:spcBef>
                <a:spcPts val="800"/>
              </a:spcBef>
              <a:spcAft>
                <a:spcPts val="0"/>
              </a:spcAft>
              <a:buSzPts val="1018"/>
              <a:buNone/>
            </a:pPr>
            <a:r>
              <a:rPr lang="zh-TW" sz="1600">
                <a:solidFill>
                  <a:schemeClr val="dk1"/>
                </a:solidFill>
              </a:rPr>
              <a:t>功用: 在一般的捲積中加入空洞</a:t>
            </a:r>
            <a:endParaRPr sz="1600">
              <a:solidFill>
                <a:schemeClr val="dk1"/>
              </a:solidFill>
            </a:endParaRPr>
          </a:p>
          <a:p>
            <a:pPr marL="0" lvl="0" indent="0" algn="l" rtl="0">
              <a:lnSpc>
                <a:spcPct val="150000"/>
              </a:lnSpc>
              <a:spcBef>
                <a:spcPts val="800"/>
              </a:spcBef>
              <a:spcAft>
                <a:spcPts val="0"/>
              </a:spcAft>
              <a:buSzPts val="1018"/>
              <a:buNone/>
            </a:pPr>
            <a:r>
              <a:rPr lang="zh-TW" sz="1600">
                <a:solidFill>
                  <a:schemeClr val="dk1"/>
                </a:solidFill>
              </a:rPr>
              <a:t>優點: 不增加參數量下，增加 receptive field</a:t>
            </a:r>
            <a:endParaRPr sz="1600">
              <a:solidFill>
                <a:schemeClr val="dk1"/>
              </a:solidFill>
            </a:endParaRPr>
          </a:p>
        </p:txBody>
      </p:sp>
      <p:pic>
        <p:nvPicPr>
          <p:cNvPr id="718" name="Google Shape;718;p89"/>
          <p:cNvPicPr preferRelativeResize="0"/>
          <p:nvPr/>
        </p:nvPicPr>
        <p:blipFill>
          <a:blip r:embed="rId3">
            <a:alphaModFix/>
          </a:blip>
          <a:stretch>
            <a:fillRect/>
          </a:stretch>
        </p:blipFill>
        <p:spPr>
          <a:xfrm>
            <a:off x="4963800" y="1619325"/>
            <a:ext cx="3868499" cy="484650"/>
          </a:xfrm>
          <a:prstGeom prst="rect">
            <a:avLst/>
          </a:prstGeom>
          <a:noFill/>
          <a:ln>
            <a:noFill/>
          </a:ln>
        </p:spPr>
      </p:pic>
      <p:pic>
        <p:nvPicPr>
          <p:cNvPr id="719" name="Google Shape;719;p89"/>
          <p:cNvPicPr preferRelativeResize="0"/>
          <p:nvPr/>
        </p:nvPicPr>
        <p:blipFill>
          <a:blip r:embed="rId4">
            <a:alphaModFix/>
          </a:blip>
          <a:stretch>
            <a:fillRect/>
          </a:stretch>
        </p:blipFill>
        <p:spPr>
          <a:xfrm>
            <a:off x="390100" y="2537975"/>
            <a:ext cx="4188341" cy="2211675"/>
          </a:xfrm>
          <a:prstGeom prst="rect">
            <a:avLst/>
          </a:prstGeom>
          <a:noFill/>
          <a:ln>
            <a:noFill/>
          </a:ln>
        </p:spPr>
      </p:pic>
      <p:pic>
        <p:nvPicPr>
          <p:cNvPr id="720" name="Google Shape;720;p89"/>
          <p:cNvPicPr preferRelativeResize="0"/>
          <p:nvPr/>
        </p:nvPicPr>
        <p:blipFill>
          <a:blip r:embed="rId5">
            <a:alphaModFix/>
          </a:blip>
          <a:stretch>
            <a:fillRect/>
          </a:stretch>
        </p:blipFill>
        <p:spPr>
          <a:xfrm>
            <a:off x="5523100" y="2182962"/>
            <a:ext cx="2373325" cy="2289200"/>
          </a:xfrm>
          <a:prstGeom prst="rect">
            <a:avLst/>
          </a:prstGeom>
          <a:noFill/>
          <a:ln>
            <a:noFill/>
          </a:ln>
        </p:spPr>
      </p:pic>
      <p:sp>
        <p:nvSpPr>
          <p:cNvPr id="721" name="Google Shape;721;p89"/>
          <p:cNvSpPr txBox="1"/>
          <p:nvPr/>
        </p:nvSpPr>
        <p:spPr>
          <a:xfrm>
            <a:off x="5523100" y="4472175"/>
            <a:ext cx="3000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700" u="sng">
                <a:solidFill>
                  <a:schemeClr val="hlink"/>
                </a:solidFill>
                <a:hlinkClick r:id="rId6"/>
              </a:rPr>
              <a:t>https://github.com/vdumoulin/conv_arithmetic/tree/master</a:t>
            </a:r>
            <a:endParaRPr sz="900">
              <a:solidFill>
                <a:schemeClr val="dk1"/>
              </a:solidFill>
            </a:endParaRPr>
          </a:p>
        </p:txBody>
      </p:sp>
      <p:sp>
        <p:nvSpPr>
          <p:cNvPr id="722" name="Google Shape;722;p89"/>
          <p:cNvSpPr txBox="1">
            <a:spLocks noGrp="1"/>
          </p:cNvSpPr>
          <p:nvPr>
            <p:ph type="sldNum" idx="12"/>
          </p:nvPr>
        </p:nvSpPr>
        <p:spPr>
          <a:xfrm>
            <a:off x="8472458" y="4663217"/>
            <a:ext cx="548700" cy="393600"/>
          </a:xfrm>
          <a:prstGeom prst="rect">
            <a:avLst/>
          </a:prstGeom>
        </p:spPr>
        <p:txBody>
          <a:bodyPr spcFirstLastPara="1" wrap="square" lIns="13700" tIns="34275" rIns="13700" bIns="34275" anchor="ctr" anchorCtr="0">
            <a:noAutofit/>
          </a:bodyPr>
          <a:lstStyle/>
          <a:p>
            <a:pPr marL="0" lvl="0" indent="0" algn="ctr" rtl="0">
              <a:spcBef>
                <a:spcPts val="0"/>
              </a:spcBef>
              <a:spcAft>
                <a:spcPts val="0"/>
              </a:spcAft>
              <a:buNone/>
            </a:pPr>
            <a:fld id="{00000000-1234-1234-1234-123412341234}" type="slidenum">
              <a:rPr lang="en-US" altLang="zh-TW"/>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7"/>
          <p:cNvSpPr txBox="1">
            <a:spLocks noGrp="1"/>
          </p:cNvSpPr>
          <p:nvPr>
            <p:ph type="title"/>
          </p:nvPr>
        </p:nvSpPr>
        <p:spPr>
          <a:xfrm>
            <a:off x="1673352" y="723519"/>
            <a:ext cx="5797200" cy="891600"/>
          </a:xfrm>
          <a:prstGeom prst="rect">
            <a:avLst/>
          </a:prstGeom>
        </p:spPr>
        <p:txBody>
          <a:bodyPr spcFirstLastPara="1" wrap="square" lIns="137150" tIns="137150" rIns="137150" bIns="137150" anchor="ctr" anchorCtr="0">
            <a:normAutofit/>
          </a:bodyPr>
          <a:lstStyle/>
          <a:p>
            <a:pPr marL="0" lvl="0" indent="0" algn="ctr" rtl="0">
              <a:spcBef>
                <a:spcPts val="0"/>
              </a:spcBef>
              <a:spcAft>
                <a:spcPts val="0"/>
              </a:spcAft>
              <a:buNone/>
            </a:pPr>
            <a:r>
              <a:rPr lang="zh-TW" sz="2800" b="1"/>
              <a:t>計畫簡介</a:t>
            </a:r>
            <a:endParaRPr sz="2800" b="1"/>
          </a:p>
        </p:txBody>
      </p:sp>
      <p:sp>
        <p:nvSpPr>
          <p:cNvPr id="164" name="Google Shape;164;p27"/>
          <p:cNvSpPr txBox="1">
            <a:spLocks noGrp="1"/>
          </p:cNvSpPr>
          <p:nvPr>
            <p:ph type="body" idx="1"/>
          </p:nvPr>
        </p:nvSpPr>
        <p:spPr>
          <a:xfrm>
            <a:off x="428925" y="1776300"/>
            <a:ext cx="4379700" cy="3045600"/>
          </a:xfrm>
          <a:prstGeom prst="rect">
            <a:avLst/>
          </a:prstGeom>
        </p:spPr>
        <p:txBody>
          <a:bodyPr spcFirstLastPara="1" wrap="square" lIns="68575" tIns="34275" rIns="68575" bIns="34275" anchor="t" anchorCtr="0">
            <a:normAutofit fontScale="47500" lnSpcReduction="20000"/>
          </a:bodyPr>
          <a:lstStyle/>
          <a:p>
            <a:pPr marL="0" lvl="0" indent="0" algn="l" rtl="0">
              <a:spcBef>
                <a:spcPts val="800"/>
              </a:spcBef>
              <a:spcAft>
                <a:spcPts val="0"/>
              </a:spcAft>
              <a:buNone/>
            </a:pPr>
            <a:r>
              <a:rPr lang="zh-TW" sz="2954" b="1"/>
              <a:t>計畫背景</a:t>
            </a:r>
            <a:endParaRPr sz="2954" b="1"/>
          </a:p>
          <a:p>
            <a:pPr marL="457200" lvl="0" indent="-304006" algn="l" rtl="0">
              <a:lnSpc>
                <a:spcPct val="115000"/>
              </a:lnSpc>
              <a:spcBef>
                <a:spcPts val="1000"/>
              </a:spcBef>
              <a:spcAft>
                <a:spcPts val="0"/>
              </a:spcAft>
              <a:buSzPct val="100000"/>
              <a:buChar char="•"/>
            </a:pPr>
            <a:r>
              <a:rPr lang="zh-TW" sz="2500" b="1">
                <a:solidFill>
                  <a:schemeClr val="dk1"/>
                </a:solidFill>
                <a:latin typeface="Arial"/>
                <a:ea typeface="Arial"/>
                <a:cs typeface="Arial"/>
                <a:sym typeface="Arial"/>
              </a:rPr>
              <a:t>科技進步的同時也帶來了</a:t>
            </a:r>
            <a:r>
              <a:rPr lang="zh-TW" sz="2500" b="1">
                <a:solidFill>
                  <a:srgbClr val="4A86E8"/>
                </a:solidFill>
                <a:latin typeface="Arial"/>
                <a:ea typeface="Arial"/>
                <a:cs typeface="Arial"/>
                <a:sym typeface="Arial"/>
              </a:rPr>
              <a:t>生態永續</a:t>
            </a:r>
            <a:r>
              <a:rPr lang="zh-TW" sz="2500" b="1">
                <a:solidFill>
                  <a:schemeClr val="dk1"/>
                </a:solidFill>
                <a:latin typeface="Arial"/>
                <a:ea typeface="Arial"/>
                <a:cs typeface="Arial"/>
                <a:sym typeface="Arial"/>
              </a:rPr>
              <a:t>議題，無人機憑藉著自身優點，能夠在空中</a:t>
            </a:r>
            <a:r>
              <a:rPr lang="zh-TW" sz="2500" b="1">
                <a:solidFill>
                  <a:srgbClr val="FF0000"/>
                </a:solidFill>
                <a:latin typeface="Arial"/>
                <a:ea typeface="Arial"/>
                <a:cs typeface="Arial"/>
                <a:sym typeface="Arial"/>
              </a:rPr>
              <a:t>快速</a:t>
            </a:r>
            <a:r>
              <a:rPr lang="zh-TW" sz="2500" b="1">
                <a:solidFill>
                  <a:schemeClr val="dk1"/>
                </a:solidFill>
                <a:latin typeface="Arial"/>
                <a:ea typeface="Arial"/>
                <a:cs typeface="Arial"/>
                <a:sym typeface="Arial"/>
              </a:rPr>
              <a:t>且</a:t>
            </a:r>
            <a:r>
              <a:rPr lang="zh-TW" sz="2500" b="1">
                <a:solidFill>
                  <a:srgbClr val="FF0000"/>
                </a:solidFill>
                <a:latin typeface="Arial"/>
                <a:ea typeface="Arial"/>
                <a:cs typeface="Arial"/>
                <a:sym typeface="Arial"/>
              </a:rPr>
              <a:t>有效率</a:t>
            </a:r>
            <a:r>
              <a:rPr lang="zh-TW" sz="2500" b="1">
                <a:solidFill>
                  <a:schemeClr val="dk1"/>
                </a:solidFill>
                <a:latin typeface="Arial"/>
                <a:ea typeface="Arial"/>
                <a:cs typeface="Arial"/>
                <a:sym typeface="Arial"/>
              </a:rPr>
              <a:t>的偵察地形和自然環境，有助於掌握國土自然環境資訊</a:t>
            </a:r>
            <a:endParaRPr sz="2500" b="1">
              <a:solidFill>
                <a:schemeClr val="dk1"/>
              </a:solidFill>
              <a:latin typeface="Arial"/>
              <a:ea typeface="Arial"/>
              <a:cs typeface="Arial"/>
              <a:sym typeface="Arial"/>
            </a:endParaRPr>
          </a:p>
          <a:p>
            <a:pPr marL="0" lvl="0" indent="0" algn="l" rtl="0">
              <a:lnSpc>
                <a:spcPct val="115000"/>
              </a:lnSpc>
              <a:spcBef>
                <a:spcPts val="1000"/>
              </a:spcBef>
              <a:spcAft>
                <a:spcPts val="0"/>
              </a:spcAft>
              <a:buNone/>
            </a:pPr>
            <a:endParaRPr sz="2500" b="1">
              <a:solidFill>
                <a:schemeClr val="dk1"/>
              </a:solidFill>
              <a:latin typeface="Arial"/>
              <a:ea typeface="Arial"/>
              <a:cs typeface="Arial"/>
              <a:sym typeface="Arial"/>
            </a:endParaRPr>
          </a:p>
          <a:p>
            <a:pPr marL="457200" lvl="0" indent="-304006" algn="l" rtl="0">
              <a:lnSpc>
                <a:spcPct val="115000"/>
              </a:lnSpc>
              <a:spcBef>
                <a:spcPts val="1000"/>
              </a:spcBef>
              <a:spcAft>
                <a:spcPts val="0"/>
              </a:spcAft>
              <a:buSzPct val="100000"/>
              <a:buChar char="•"/>
            </a:pPr>
            <a:r>
              <a:rPr lang="zh-TW" sz="2500" b="1">
                <a:solidFill>
                  <a:schemeClr val="dk1"/>
                </a:solidFill>
                <a:latin typeface="Arial"/>
                <a:ea typeface="Arial"/>
                <a:cs typeface="Arial"/>
                <a:sym typeface="Arial"/>
              </a:rPr>
              <a:t>以專業人力使用無人機進行自然環境偵察</a:t>
            </a:r>
            <a:r>
              <a:rPr lang="zh-TW" sz="2500" b="1">
                <a:solidFill>
                  <a:srgbClr val="4A86E8"/>
                </a:solidFill>
                <a:latin typeface="Arial"/>
                <a:ea typeface="Arial"/>
                <a:cs typeface="Arial"/>
                <a:sym typeface="Arial"/>
              </a:rPr>
              <a:t>效率不佳</a:t>
            </a:r>
            <a:r>
              <a:rPr lang="zh-TW" sz="2500" b="1">
                <a:solidFill>
                  <a:schemeClr val="dk1"/>
                </a:solidFill>
                <a:latin typeface="Arial"/>
                <a:ea typeface="Arial"/>
                <a:cs typeface="Arial"/>
                <a:sym typeface="Arial"/>
              </a:rPr>
              <a:t>，若採用GPS進行道路、河流導航有精準度問題，需要</a:t>
            </a:r>
            <a:r>
              <a:rPr lang="zh-TW" sz="2500" b="1">
                <a:solidFill>
                  <a:srgbClr val="FF0000"/>
                </a:solidFill>
                <a:latin typeface="Arial"/>
                <a:ea typeface="Arial"/>
                <a:cs typeface="Arial"/>
                <a:sym typeface="Arial"/>
              </a:rPr>
              <a:t>導入AI技術</a:t>
            </a:r>
            <a:r>
              <a:rPr lang="zh-TW" sz="2500" b="1">
                <a:solidFill>
                  <a:schemeClr val="dk1"/>
                </a:solidFill>
                <a:latin typeface="Arial"/>
                <a:ea typeface="Arial"/>
                <a:cs typeface="Arial"/>
                <a:sym typeface="Arial"/>
              </a:rPr>
              <a:t>，建構無人機的</a:t>
            </a:r>
            <a:r>
              <a:rPr lang="zh-TW" sz="2500" b="1">
                <a:solidFill>
                  <a:srgbClr val="FF0000"/>
                </a:solidFill>
                <a:latin typeface="Arial"/>
                <a:ea typeface="Arial"/>
                <a:cs typeface="Arial"/>
                <a:sym typeface="Arial"/>
              </a:rPr>
              <a:t>自主導航</a:t>
            </a:r>
            <a:r>
              <a:rPr lang="zh-TW" sz="2500" b="1">
                <a:solidFill>
                  <a:schemeClr val="dk1"/>
                </a:solidFill>
                <a:latin typeface="Arial"/>
                <a:ea typeface="Arial"/>
                <a:cs typeface="Arial"/>
                <a:sym typeface="Arial"/>
              </a:rPr>
              <a:t>能力</a:t>
            </a:r>
            <a:endParaRPr sz="2500" b="1">
              <a:solidFill>
                <a:schemeClr val="dk1"/>
              </a:solidFill>
              <a:latin typeface="Arial"/>
              <a:ea typeface="Arial"/>
              <a:cs typeface="Arial"/>
              <a:sym typeface="Arial"/>
            </a:endParaRPr>
          </a:p>
          <a:p>
            <a:pPr marL="0" lvl="0" indent="0" algn="l" rtl="0">
              <a:lnSpc>
                <a:spcPct val="115000"/>
              </a:lnSpc>
              <a:spcBef>
                <a:spcPts val="1000"/>
              </a:spcBef>
              <a:spcAft>
                <a:spcPts val="0"/>
              </a:spcAft>
              <a:buNone/>
            </a:pPr>
            <a:endParaRPr sz="2500" b="1">
              <a:solidFill>
                <a:schemeClr val="dk1"/>
              </a:solidFill>
              <a:latin typeface="Arial"/>
              <a:ea typeface="Arial"/>
              <a:cs typeface="Arial"/>
              <a:sym typeface="Arial"/>
            </a:endParaRPr>
          </a:p>
          <a:p>
            <a:pPr marL="457200" lvl="0" indent="-307657" algn="l" rtl="0">
              <a:lnSpc>
                <a:spcPct val="115000"/>
              </a:lnSpc>
              <a:spcBef>
                <a:spcPts val="1000"/>
              </a:spcBef>
              <a:spcAft>
                <a:spcPts val="0"/>
              </a:spcAft>
              <a:buSzPct val="100000"/>
              <a:buChar char="•"/>
            </a:pPr>
            <a:r>
              <a:rPr lang="zh-TW" sz="2621" b="1">
                <a:solidFill>
                  <a:schemeClr val="dk1"/>
                </a:solidFill>
                <a:latin typeface="Arial"/>
                <a:ea typeface="Arial"/>
                <a:cs typeface="Arial"/>
                <a:sym typeface="Arial"/>
              </a:rPr>
              <a:t>因使用</a:t>
            </a:r>
            <a:r>
              <a:rPr lang="zh-TW" sz="2621" b="1">
                <a:solidFill>
                  <a:srgbClr val="4A86E8"/>
                </a:solidFill>
                <a:latin typeface="Arial"/>
                <a:ea typeface="Arial"/>
                <a:cs typeface="Arial"/>
                <a:sym typeface="Arial"/>
              </a:rPr>
              <a:t>目的不同</a:t>
            </a:r>
            <a:r>
              <a:rPr lang="zh-TW" sz="2621" b="1">
                <a:solidFill>
                  <a:schemeClr val="dk1"/>
                </a:solidFill>
                <a:latin typeface="Arial"/>
                <a:ea typeface="Arial"/>
                <a:cs typeface="Arial"/>
                <a:sym typeface="Arial"/>
              </a:rPr>
              <a:t>，網路上國外的道路、河流影像資料集會有天氣、視角、目標大小等問題，在面對陌生環境時效果可能比在測試驗證資料集上更差</a:t>
            </a:r>
            <a:endParaRPr sz="2621" b="1">
              <a:solidFill>
                <a:schemeClr val="dk1"/>
              </a:solidFill>
              <a:latin typeface="Arial"/>
              <a:ea typeface="Arial"/>
              <a:cs typeface="Arial"/>
              <a:sym typeface="Arial"/>
            </a:endParaRPr>
          </a:p>
          <a:p>
            <a:pPr marL="0" lvl="0" indent="0" algn="l" rtl="0">
              <a:spcBef>
                <a:spcPts val="800"/>
              </a:spcBef>
              <a:spcAft>
                <a:spcPts val="0"/>
              </a:spcAft>
              <a:buNone/>
            </a:pPr>
            <a:endParaRPr sz="2200" b="1"/>
          </a:p>
        </p:txBody>
      </p:sp>
      <p:grpSp>
        <p:nvGrpSpPr>
          <p:cNvPr id="165" name="Google Shape;165;p27"/>
          <p:cNvGrpSpPr/>
          <p:nvPr/>
        </p:nvGrpSpPr>
        <p:grpSpPr>
          <a:xfrm>
            <a:off x="5544975" y="1776300"/>
            <a:ext cx="3165475" cy="947200"/>
            <a:chOff x="5544975" y="1776300"/>
            <a:chExt cx="3165475" cy="947200"/>
          </a:xfrm>
        </p:grpSpPr>
        <p:pic>
          <p:nvPicPr>
            <p:cNvPr id="166" name="Google Shape;166;p27"/>
            <p:cNvPicPr preferRelativeResize="0"/>
            <p:nvPr/>
          </p:nvPicPr>
          <p:blipFill>
            <a:blip r:embed="rId3">
              <a:alphaModFix/>
            </a:blip>
            <a:stretch>
              <a:fillRect/>
            </a:stretch>
          </p:blipFill>
          <p:spPr>
            <a:xfrm>
              <a:off x="5544975" y="1776300"/>
              <a:ext cx="1688199" cy="947200"/>
            </a:xfrm>
            <a:prstGeom prst="rect">
              <a:avLst/>
            </a:prstGeom>
            <a:noFill/>
            <a:ln>
              <a:noFill/>
            </a:ln>
          </p:spPr>
        </p:pic>
        <p:sp>
          <p:nvSpPr>
            <p:cNvPr id="167" name="Google Shape;167;p27"/>
            <p:cNvSpPr txBox="1"/>
            <p:nvPr/>
          </p:nvSpPr>
          <p:spPr>
            <a:xfrm>
              <a:off x="7180150" y="2004600"/>
              <a:ext cx="1530300" cy="338700"/>
            </a:xfrm>
            <a:prstGeom prst="rect">
              <a:avLst/>
            </a:prstGeom>
            <a:noFill/>
            <a:ln>
              <a:noFill/>
            </a:ln>
          </p:spPr>
          <p:txBody>
            <a:bodyPr spcFirstLastPara="1" wrap="square" lIns="91425" tIns="91425" rIns="91425" bIns="91425" anchor="t" anchorCtr="0">
              <a:spAutoFit/>
            </a:bodyPr>
            <a:lstStyle/>
            <a:p>
              <a:pPr marL="0" lvl="0" indent="0" algn="l" rtl="0">
                <a:spcBef>
                  <a:spcPts val="800"/>
                </a:spcBef>
                <a:spcAft>
                  <a:spcPts val="0"/>
                </a:spcAft>
                <a:buNone/>
              </a:pPr>
              <a:r>
                <a:rPr lang="zh-TW" sz="1000" b="1">
                  <a:solidFill>
                    <a:srgbClr val="262626"/>
                  </a:solidFill>
                  <a:latin typeface="Gill Sans"/>
                  <a:ea typeface="Gill Sans"/>
                  <a:cs typeface="Gill Sans"/>
                  <a:sym typeface="Gill Sans"/>
                </a:rPr>
                <a:t>使用無人機巡視二仁溪</a:t>
              </a:r>
              <a:endParaRPr sz="1000" b="1"/>
            </a:p>
          </p:txBody>
        </p:sp>
      </p:grpSp>
      <p:grpSp>
        <p:nvGrpSpPr>
          <p:cNvPr id="168" name="Google Shape;168;p27"/>
          <p:cNvGrpSpPr/>
          <p:nvPr/>
        </p:nvGrpSpPr>
        <p:grpSpPr>
          <a:xfrm>
            <a:off x="5073413" y="2788400"/>
            <a:ext cx="4012234" cy="1301825"/>
            <a:chOff x="5073413" y="2788400"/>
            <a:chExt cx="4012234" cy="1301825"/>
          </a:xfrm>
        </p:grpSpPr>
        <p:sp>
          <p:nvSpPr>
            <p:cNvPr id="169" name="Google Shape;169;p27"/>
            <p:cNvSpPr txBox="1"/>
            <p:nvPr/>
          </p:nvSpPr>
          <p:spPr>
            <a:xfrm>
              <a:off x="6976775" y="3190313"/>
              <a:ext cx="364200" cy="338700"/>
            </a:xfrm>
            <a:prstGeom prst="rect">
              <a:avLst/>
            </a:prstGeom>
            <a:noFill/>
            <a:ln>
              <a:noFill/>
            </a:ln>
          </p:spPr>
          <p:txBody>
            <a:bodyPr spcFirstLastPara="1" wrap="square" lIns="91425" tIns="91425" rIns="91425" bIns="91425" anchor="t" anchorCtr="0">
              <a:spAutoFit/>
            </a:bodyPr>
            <a:lstStyle/>
            <a:p>
              <a:pPr marL="0" lvl="0" indent="0" algn="l" rtl="0">
                <a:spcBef>
                  <a:spcPts val="800"/>
                </a:spcBef>
                <a:spcAft>
                  <a:spcPts val="0"/>
                </a:spcAft>
                <a:buNone/>
              </a:pPr>
              <a:r>
                <a:rPr lang="zh-TW" sz="1000" b="1">
                  <a:solidFill>
                    <a:srgbClr val="262626"/>
                  </a:solidFill>
                  <a:latin typeface="Gill Sans"/>
                  <a:ea typeface="Gill Sans"/>
                  <a:cs typeface="Gill Sans"/>
                  <a:sym typeface="Gill Sans"/>
                </a:rPr>
                <a:t>VS</a:t>
              </a:r>
              <a:endParaRPr sz="1000"/>
            </a:p>
          </p:txBody>
        </p:sp>
        <p:pic>
          <p:nvPicPr>
            <p:cNvPr id="170" name="Google Shape;170;p27"/>
            <p:cNvPicPr preferRelativeResize="0"/>
            <p:nvPr/>
          </p:nvPicPr>
          <p:blipFill rotWithShape="1">
            <a:blip r:embed="rId4">
              <a:alphaModFix/>
            </a:blip>
            <a:srcRect l="50000" b="50558"/>
            <a:stretch/>
          </p:blipFill>
          <p:spPr>
            <a:xfrm>
              <a:off x="7397447" y="2891638"/>
              <a:ext cx="1688199" cy="936082"/>
            </a:xfrm>
            <a:prstGeom prst="rect">
              <a:avLst/>
            </a:prstGeom>
            <a:noFill/>
            <a:ln>
              <a:noFill/>
            </a:ln>
          </p:spPr>
        </p:pic>
        <p:pic>
          <p:nvPicPr>
            <p:cNvPr id="171" name="Google Shape;171;p27" descr="https://imgcdn.cna.com.tw/www/WebPhotos/1024/20190829/1206x768_451147577669.jpg"/>
            <p:cNvPicPr preferRelativeResize="0"/>
            <p:nvPr/>
          </p:nvPicPr>
          <p:blipFill rotWithShape="1">
            <a:blip r:embed="rId5">
              <a:alphaModFix/>
            </a:blip>
            <a:srcRect/>
            <a:stretch/>
          </p:blipFill>
          <p:spPr>
            <a:xfrm>
              <a:off x="5986475" y="2788400"/>
              <a:ext cx="990300" cy="562775"/>
            </a:xfrm>
            <a:prstGeom prst="rect">
              <a:avLst/>
            </a:prstGeom>
            <a:noFill/>
            <a:ln>
              <a:noFill/>
            </a:ln>
          </p:spPr>
        </p:pic>
        <p:pic>
          <p:nvPicPr>
            <p:cNvPr id="172" name="Google Shape;172;p27"/>
            <p:cNvPicPr preferRelativeResize="0"/>
            <p:nvPr/>
          </p:nvPicPr>
          <p:blipFill rotWithShape="1">
            <a:blip r:embed="rId6">
              <a:alphaModFix/>
            </a:blip>
            <a:srcRect/>
            <a:stretch/>
          </p:blipFill>
          <p:spPr>
            <a:xfrm>
              <a:off x="5986476" y="3416075"/>
              <a:ext cx="990300" cy="562775"/>
            </a:xfrm>
            <a:prstGeom prst="rect">
              <a:avLst/>
            </a:prstGeom>
            <a:noFill/>
            <a:ln>
              <a:noFill/>
            </a:ln>
          </p:spPr>
        </p:pic>
        <p:sp>
          <p:nvSpPr>
            <p:cNvPr id="173" name="Google Shape;173;p27"/>
            <p:cNvSpPr txBox="1"/>
            <p:nvPr/>
          </p:nvSpPr>
          <p:spPr>
            <a:xfrm>
              <a:off x="5073413" y="3118338"/>
              <a:ext cx="1530300" cy="595200"/>
            </a:xfrm>
            <a:prstGeom prst="rect">
              <a:avLst/>
            </a:prstGeom>
            <a:noFill/>
            <a:ln>
              <a:noFill/>
            </a:ln>
          </p:spPr>
          <p:txBody>
            <a:bodyPr spcFirstLastPara="1" wrap="square" lIns="91425" tIns="91425" rIns="91425" bIns="91425" anchor="t" anchorCtr="0">
              <a:spAutoFit/>
            </a:bodyPr>
            <a:lstStyle/>
            <a:p>
              <a:pPr marL="0" lvl="0" indent="0" algn="l" rtl="0">
                <a:spcBef>
                  <a:spcPts val="800"/>
                </a:spcBef>
                <a:spcAft>
                  <a:spcPts val="0"/>
                </a:spcAft>
                <a:buNone/>
              </a:pPr>
              <a:r>
                <a:rPr lang="zh-TW" sz="1000" b="1">
                  <a:solidFill>
                    <a:srgbClr val="262626"/>
                  </a:solidFill>
                  <a:latin typeface="Gill Sans"/>
                  <a:ea typeface="Gill Sans"/>
                  <a:cs typeface="Gill Sans"/>
                  <a:sym typeface="Gill Sans"/>
                </a:rPr>
                <a:t>距離廣闊</a:t>
              </a:r>
              <a:endParaRPr sz="1000" b="1">
                <a:solidFill>
                  <a:srgbClr val="262626"/>
                </a:solidFill>
                <a:latin typeface="Gill Sans"/>
                <a:ea typeface="Gill Sans"/>
                <a:cs typeface="Gill Sans"/>
                <a:sym typeface="Gill Sans"/>
              </a:endParaRPr>
            </a:p>
            <a:p>
              <a:pPr marL="0" lvl="0" indent="0" algn="l" rtl="0">
                <a:spcBef>
                  <a:spcPts val="800"/>
                </a:spcBef>
                <a:spcAft>
                  <a:spcPts val="0"/>
                </a:spcAft>
                <a:buNone/>
              </a:pPr>
              <a:r>
                <a:rPr lang="zh-TW" sz="1000" b="1">
                  <a:solidFill>
                    <a:srgbClr val="262626"/>
                  </a:solidFill>
                  <a:latin typeface="Gill Sans"/>
                  <a:ea typeface="Gill Sans"/>
                  <a:cs typeface="Gill Sans"/>
                  <a:sym typeface="Gill Sans"/>
                </a:rPr>
                <a:t>專業人力稀少</a:t>
              </a:r>
              <a:endParaRPr sz="1000" b="1">
                <a:solidFill>
                  <a:srgbClr val="262626"/>
                </a:solidFill>
                <a:latin typeface="Gill Sans"/>
                <a:ea typeface="Gill Sans"/>
                <a:cs typeface="Gill Sans"/>
                <a:sym typeface="Gill Sans"/>
              </a:endParaRPr>
            </a:p>
          </p:txBody>
        </p:sp>
        <p:sp>
          <p:nvSpPr>
            <p:cNvPr id="174" name="Google Shape;174;p27"/>
            <p:cNvSpPr txBox="1"/>
            <p:nvPr/>
          </p:nvSpPr>
          <p:spPr>
            <a:xfrm>
              <a:off x="7818094" y="3751525"/>
              <a:ext cx="846900" cy="338700"/>
            </a:xfrm>
            <a:prstGeom prst="rect">
              <a:avLst/>
            </a:prstGeom>
            <a:noFill/>
            <a:ln>
              <a:noFill/>
            </a:ln>
          </p:spPr>
          <p:txBody>
            <a:bodyPr spcFirstLastPara="1" wrap="square" lIns="91425" tIns="91425" rIns="91425" bIns="91425" anchor="t" anchorCtr="0">
              <a:spAutoFit/>
            </a:bodyPr>
            <a:lstStyle/>
            <a:p>
              <a:pPr marL="0" lvl="0" indent="0" algn="l" rtl="0">
                <a:spcBef>
                  <a:spcPts val="800"/>
                </a:spcBef>
                <a:spcAft>
                  <a:spcPts val="0"/>
                </a:spcAft>
                <a:buNone/>
              </a:pPr>
              <a:r>
                <a:rPr lang="zh-TW" sz="1000" b="1">
                  <a:solidFill>
                    <a:srgbClr val="262626"/>
                  </a:solidFill>
                  <a:latin typeface="Gill Sans"/>
                  <a:ea typeface="Gill Sans"/>
                  <a:cs typeface="Gill Sans"/>
                  <a:sym typeface="Gill Sans"/>
                </a:rPr>
                <a:t>AI 自動化</a:t>
              </a:r>
              <a:endParaRPr sz="1000" b="1">
                <a:solidFill>
                  <a:srgbClr val="262626"/>
                </a:solidFill>
                <a:latin typeface="Gill Sans"/>
                <a:ea typeface="Gill Sans"/>
                <a:cs typeface="Gill Sans"/>
                <a:sym typeface="Gill Sans"/>
              </a:endParaRPr>
            </a:p>
          </p:txBody>
        </p:sp>
      </p:grpSp>
      <p:grpSp>
        <p:nvGrpSpPr>
          <p:cNvPr id="175" name="Google Shape;175;p27"/>
          <p:cNvGrpSpPr/>
          <p:nvPr/>
        </p:nvGrpSpPr>
        <p:grpSpPr>
          <a:xfrm>
            <a:off x="4212997" y="4108392"/>
            <a:ext cx="4872650" cy="922558"/>
            <a:chOff x="4212997" y="4108392"/>
            <a:chExt cx="4872650" cy="922558"/>
          </a:xfrm>
        </p:grpSpPr>
        <p:pic>
          <p:nvPicPr>
            <p:cNvPr id="176" name="Google Shape;176;p27"/>
            <p:cNvPicPr preferRelativeResize="0"/>
            <p:nvPr/>
          </p:nvPicPr>
          <p:blipFill>
            <a:blip r:embed="rId7">
              <a:alphaModFix/>
            </a:blip>
            <a:stretch>
              <a:fillRect/>
            </a:stretch>
          </p:blipFill>
          <p:spPr>
            <a:xfrm>
              <a:off x="5214825" y="4108392"/>
              <a:ext cx="1530300" cy="922558"/>
            </a:xfrm>
            <a:prstGeom prst="rect">
              <a:avLst/>
            </a:prstGeom>
            <a:noFill/>
            <a:ln>
              <a:noFill/>
            </a:ln>
          </p:spPr>
        </p:pic>
        <p:sp>
          <p:nvSpPr>
            <p:cNvPr id="177" name="Google Shape;177;p27"/>
            <p:cNvSpPr txBox="1"/>
            <p:nvPr/>
          </p:nvSpPr>
          <p:spPr>
            <a:xfrm>
              <a:off x="4212997" y="4692250"/>
              <a:ext cx="1124700" cy="338700"/>
            </a:xfrm>
            <a:prstGeom prst="rect">
              <a:avLst/>
            </a:prstGeom>
            <a:noFill/>
            <a:ln>
              <a:noFill/>
            </a:ln>
          </p:spPr>
          <p:txBody>
            <a:bodyPr spcFirstLastPara="1" wrap="square" lIns="91425" tIns="91425" rIns="91425" bIns="91425" anchor="t" anchorCtr="0">
              <a:spAutoFit/>
            </a:bodyPr>
            <a:lstStyle/>
            <a:p>
              <a:pPr marL="0" lvl="0" indent="0" algn="l" rtl="0">
                <a:spcBef>
                  <a:spcPts val="800"/>
                </a:spcBef>
                <a:spcAft>
                  <a:spcPts val="0"/>
                </a:spcAft>
                <a:buNone/>
              </a:pPr>
              <a:r>
                <a:rPr lang="zh-TW" sz="1000" b="1">
                  <a:solidFill>
                    <a:srgbClr val="262626"/>
                  </a:solidFill>
                  <a:latin typeface="Gill Sans"/>
                  <a:ea typeface="Gill Sans"/>
                  <a:cs typeface="Gill Sans"/>
                  <a:sym typeface="Gill Sans"/>
                </a:rPr>
                <a:t>國外河流資料集</a:t>
              </a:r>
              <a:endParaRPr sz="1000" b="1">
                <a:solidFill>
                  <a:srgbClr val="262626"/>
                </a:solidFill>
                <a:latin typeface="Gill Sans"/>
                <a:ea typeface="Gill Sans"/>
                <a:cs typeface="Gill Sans"/>
                <a:sym typeface="Gill Sans"/>
              </a:endParaRPr>
            </a:p>
          </p:txBody>
        </p:sp>
        <p:pic>
          <p:nvPicPr>
            <p:cNvPr id="178" name="Google Shape;178;p27"/>
            <p:cNvPicPr preferRelativeResize="0"/>
            <p:nvPr/>
          </p:nvPicPr>
          <p:blipFill>
            <a:blip r:embed="rId8">
              <a:alphaModFix/>
            </a:blip>
            <a:stretch>
              <a:fillRect/>
            </a:stretch>
          </p:blipFill>
          <p:spPr>
            <a:xfrm>
              <a:off x="6836250" y="4111600"/>
              <a:ext cx="1124700" cy="919350"/>
            </a:xfrm>
            <a:prstGeom prst="rect">
              <a:avLst/>
            </a:prstGeom>
            <a:noFill/>
            <a:ln>
              <a:noFill/>
            </a:ln>
          </p:spPr>
        </p:pic>
        <p:sp>
          <p:nvSpPr>
            <p:cNvPr id="179" name="Google Shape;179;p27"/>
            <p:cNvSpPr txBox="1"/>
            <p:nvPr/>
          </p:nvSpPr>
          <p:spPr>
            <a:xfrm>
              <a:off x="7960947" y="4692250"/>
              <a:ext cx="1124700" cy="338700"/>
            </a:xfrm>
            <a:prstGeom prst="rect">
              <a:avLst/>
            </a:prstGeom>
            <a:noFill/>
            <a:ln>
              <a:noFill/>
            </a:ln>
          </p:spPr>
          <p:txBody>
            <a:bodyPr spcFirstLastPara="1" wrap="square" lIns="91425" tIns="91425" rIns="91425" bIns="91425" anchor="t" anchorCtr="0">
              <a:spAutoFit/>
            </a:bodyPr>
            <a:lstStyle/>
            <a:p>
              <a:pPr marL="0" lvl="0" indent="0" algn="l" rtl="0">
                <a:spcBef>
                  <a:spcPts val="800"/>
                </a:spcBef>
                <a:spcAft>
                  <a:spcPts val="0"/>
                </a:spcAft>
                <a:buNone/>
              </a:pPr>
              <a:r>
                <a:rPr lang="zh-TW" sz="1000" b="1">
                  <a:solidFill>
                    <a:srgbClr val="262626"/>
                  </a:solidFill>
                  <a:latin typeface="Gill Sans"/>
                  <a:ea typeface="Gill Sans"/>
                  <a:cs typeface="Gill Sans"/>
                  <a:sym typeface="Gill Sans"/>
                </a:rPr>
                <a:t>國外道路資料集</a:t>
              </a:r>
              <a:endParaRPr sz="1000" b="1">
                <a:solidFill>
                  <a:srgbClr val="262626"/>
                </a:solidFill>
                <a:latin typeface="Gill Sans"/>
                <a:ea typeface="Gill Sans"/>
                <a:cs typeface="Gill Sans"/>
                <a:sym typeface="Gill Sans"/>
              </a:endParaRPr>
            </a:p>
          </p:txBody>
        </p:sp>
      </p:grpSp>
      <p:sp>
        <p:nvSpPr>
          <p:cNvPr id="180" name="Google Shape;180;p27"/>
          <p:cNvSpPr>
            <a:spLocks noGrp="1"/>
          </p:cNvSpPr>
          <p:nvPr>
            <p:ph type="sldNum" idx="12"/>
          </p:nvPr>
        </p:nvSpPr>
        <p:spPr>
          <a:xfrm>
            <a:off x="8765228" y="4780026"/>
            <a:ext cx="274200" cy="274200"/>
          </a:xfrm>
          <a:prstGeom prst="ellipse">
            <a:avLst/>
          </a:prstGeom>
        </p:spPr>
        <p:txBody>
          <a:bodyPr spcFirstLastPara="1" wrap="square" lIns="13700" tIns="34275" rIns="13700" bIns="34275"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ltLang="zh-TW"/>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90"/>
          <p:cNvSpPr txBox="1">
            <a:spLocks noGrp="1"/>
          </p:cNvSpPr>
          <p:nvPr>
            <p:ph type="title"/>
          </p:nvPr>
        </p:nvSpPr>
        <p:spPr>
          <a:xfrm>
            <a:off x="311700" y="405675"/>
            <a:ext cx="8520600" cy="572700"/>
          </a:xfrm>
          <a:prstGeom prst="rect">
            <a:avLst/>
          </a:prstGeom>
        </p:spPr>
        <p:txBody>
          <a:bodyPr spcFirstLastPara="1" wrap="square" lIns="137150" tIns="137150" rIns="137150" bIns="137150" anchor="ctr" anchorCtr="0">
            <a:normAutofit/>
          </a:bodyPr>
          <a:lstStyle/>
          <a:p>
            <a:pPr marL="0" lvl="0" indent="0" algn="ctr" rtl="0">
              <a:spcBef>
                <a:spcPts val="0"/>
              </a:spcBef>
              <a:spcAft>
                <a:spcPts val="0"/>
              </a:spcAft>
              <a:buNone/>
            </a:pPr>
            <a:r>
              <a:rPr lang="zh-TW"/>
              <a:t>Model</a:t>
            </a:r>
            <a:endParaRPr/>
          </a:p>
        </p:txBody>
      </p:sp>
      <p:sp>
        <p:nvSpPr>
          <p:cNvPr id="728" name="Google Shape;728;p90"/>
          <p:cNvSpPr txBox="1">
            <a:spLocks noGrp="1"/>
          </p:cNvSpPr>
          <p:nvPr>
            <p:ph type="body" idx="1"/>
          </p:nvPr>
        </p:nvSpPr>
        <p:spPr>
          <a:xfrm>
            <a:off x="2535750" y="978375"/>
            <a:ext cx="4180200" cy="726600"/>
          </a:xfrm>
          <a:prstGeom prst="rect">
            <a:avLst/>
          </a:prstGeom>
        </p:spPr>
        <p:txBody>
          <a:bodyPr spcFirstLastPara="1" wrap="square" lIns="68575" tIns="34275" rIns="68575" bIns="34275" anchor="t" anchorCtr="0">
            <a:normAutofit/>
          </a:bodyPr>
          <a:lstStyle/>
          <a:p>
            <a:pPr marL="0" lvl="0" indent="0" algn="ctr" rtl="0">
              <a:lnSpc>
                <a:spcPct val="100000"/>
              </a:lnSpc>
              <a:spcBef>
                <a:spcPts val="800"/>
              </a:spcBef>
              <a:spcAft>
                <a:spcPts val="0"/>
              </a:spcAft>
              <a:buNone/>
            </a:pPr>
            <a:r>
              <a:rPr lang="zh-TW" sz="2500" b="1">
                <a:solidFill>
                  <a:schemeClr val="dk1"/>
                </a:solidFill>
              </a:rPr>
              <a:t>upsampling</a:t>
            </a:r>
            <a:endParaRPr sz="2500" b="1">
              <a:solidFill>
                <a:schemeClr val="dk1"/>
              </a:solidFill>
            </a:endParaRPr>
          </a:p>
        </p:txBody>
      </p:sp>
      <p:sp>
        <p:nvSpPr>
          <p:cNvPr id="729" name="Google Shape;729;p90"/>
          <p:cNvSpPr txBox="1">
            <a:spLocks noGrp="1"/>
          </p:cNvSpPr>
          <p:nvPr>
            <p:ph type="body" idx="1"/>
          </p:nvPr>
        </p:nvSpPr>
        <p:spPr>
          <a:xfrm>
            <a:off x="2808525" y="1704975"/>
            <a:ext cx="4083600" cy="390300"/>
          </a:xfrm>
          <a:prstGeom prst="rect">
            <a:avLst/>
          </a:prstGeom>
          <a:solidFill>
            <a:srgbClr val="FFF2CC"/>
          </a:solidFill>
        </p:spPr>
        <p:txBody>
          <a:bodyPr spcFirstLastPara="1" wrap="square" lIns="68575" tIns="34275" rIns="68575" bIns="34275" anchor="t" anchorCtr="0">
            <a:normAutofit/>
          </a:bodyPr>
          <a:lstStyle/>
          <a:p>
            <a:pPr marL="0" lvl="0" indent="0" algn="l" rtl="0">
              <a:lnSpc>
                <a:spcPct val="150000"/>
              </a:lnSpc>
              <a:spcBef>
                <a:spcPts val="800"/>
              </a:spcBef>
              <a:spcAft>
                <a:spcPts val="0"/>
              </a:spcAft>
              <a:buNone/>
            </a:pPr>
            <a:r>
              <a:rPr lang="zh-TW" sz="1600">
                <a:solidFill>
                  <a:schemeClr val="dk1"/>
                </a:solidFill>
                <a:latin typeface="Arial"/>
                <a:ea typeface="Arial"/>
                <a:cs typeface="Arial"/>
                <a:sym typeface="Arial"/>
              </a:rPr>
              <a:t>功用: 提高圖片的分辨率</a:t>
            </a:r>
            <a:endParaRPr sz="1600">
              <a:solidFill>
                <a:schemeClr val="dk1"/>
              </a:solidFill>
              <a:latin typeface="Arial"/>
              <a:ea typeface="Arial"/>
              <a:cs typeface="Arial"/>
              <a:sym typeface="Arial"/>
            </a:endParaRPr>
          </a:p>
        </p:txBody>
      </p:sp>
      <p:pic>
        <p:nvPicPr>
          <p:cNvPr id="730" name="Google Shape;730;p90"/>
          <p:cNvPicPr preferRelativeResize="0"/>
          <p:nvPr/>
        </p:nvPicPr>
        <p:blipFill>
          <a:blip r:embed="rId3">
            <a:alphaModFix/>
          </a:blip>
          <a:stretch>
            <a:fillRect/>
          </a:stretch>
        </p:blipFill>
        <p:spPr>
          <a:xfrm>
            <a:off x="2808575" y="2505175"/>
            <a:ext cx="4083501" cy="2287277"/>
          </a:xfrm>
          <a:prstGeom prst="rect">
            <a:avLst/>
          </a:prstGeom>
          <a:noFill/>
          <a:ln>
            <a:noFill/>
          </a:ln>
        </p:spPr>
      </p:pic>
      <p:sp>
        <p:nvSpPr>
          <p:cNvPr id="731" name="Google Shape;731;p90"/>
          <p:cNvSpPr txBox="1">
            <a:spLocks noGrp="1"/>
          </p:cNvSpPr>
          <p:nvPr>
            <p:ph type="sldNum" idx="12"/>
          </p:nvPr>
        </p:nvSpPr>
        <p:spPr>
          <a:xfrm>
            <a:off x="8472458" y="4663217"/>
            <a:ext cx="548700" cy="393600"/>
          </a:xfrm>
          <a:prstGeom prst="rect">
            <a:avLst/>
          </a:prstGeom>
        </p:spPr>
        <p:txBody>
          <a:bodyPr spcFirstLastPara="1" wrap="square" lIns="13700" tIns="34275" rIns="13700" bIns="34275" anchor="ctr" anchorCtr="0">
            <a:noAutofit/>
          </a:bodyPr>
          <a:lstStyle/>
          <a:p>
            <a:pPr marL="0" lvl="0" indent="0" algn="ctr" rtl="0">
              <a:spcBef>
                <a:spcPts val="0"/>
              </a:spcBef>
              <a:spcAft>
                <a:spcPts val="0"/>
              </a:spcAft>
              <a:buNone/>
            </a:pPr>
            <a:fld id="{00000000-1234-1234-1234-123412341234}" type="slidenum">
              <a:rPr lang="en-US" altLang="zh-TW"/>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pic>
        <p:nvPicPr>
          <p:cNvPr id="736" name="Google Shape;736;p91"/>
          <p:cNvPicPr preferRelativeResize="0"/>
          <p:nvPr/>
        </p:nvPicPr>
        <p:blipFill>
          <a:blip r:embed="rId3">
            <a:alphaModFix/>
          </a:blip>
          <a:stretch>
            <a:fillRect/>
          </a:stretch>
        </p:blipFill>
        <p:spPr>
          <a:xfrm>
            <a:off x="314175" y="1195950"/>
            <a:ext cx="5982551" cy="3076000"/>
          </a:xfrm>
          <a:prstGeom prst="rect">
            <a:avLst/>
          </a:prstGeom>
          <a:noFill/>
          <a:ln>
            <a:noFill/>
          </a:ln>
        </p:spPr>
      </p:pic>
      <p:sp>
        <p:nvSpPr>
          <p:cNvPr id="737" name="Google Shape;737;p91"/>
          <p:cNvSpPr txBox="1">
            <a:spLocks noGrp="1"/>
          </p:cNvSpPr>
          <p:nvPr>
            <p:ph type="title"/>
          </p:nvPr>
        </p:nvSpPr>
        <p:spPr>
          <a:xfrm>
            <a:off x="311700" y="445025"/>
            <a:ext cx="8520600" cy="572700"/>
          </a:xfrm>
          <a:prstGeom prst="rect">
            <a:avLst/>
          </a:prstGeom>
        </p:spPr>
        <p:txBody>
          <a:bodyPr spcFirstLastPara="1" wrap="square" lIns="137150" tIns="137150" rIns="137150" bIns="137150" anchor="ctr" anchorCtr="0">
            <a:normAutofit/>
          </a:bodyPr>
          <a:lstStyle/>
          <a:p>
            <a:pPr marL="0" lvl="0" indent="0" algn="ctr" rtl="0">
              <a:spcBef>
                <a:spcPts val="0"/>
              </a:spcBef>
              <a:spcAft>
                <a:spcPts val="0"/>
              </a:spcAft>
              <a:buNone/>
            </a:pPr>
            <a:r>
              <a:rPr lang="zh-TW"/>
              <a:t>Model</a:t>
            </a:r>
            <a:endParaRPr/>
          </a:p>
        </p:txBody>
      </p:sp>
      <p:sp>
        <p:nvSpPr>
          <p:cNvPr id="738" name="Google Shape;738;p91"/>
          <p:cNvSpPr txBox="1"/>
          <p:nvPr/>
        </p:nvSpPr>
        <p:spPr>
          <a:xfrm>
            <a:off x="6213275" y="2229350"/>
            <a:ext cx="2982000" cy="923400"/>
          </a:xfrm>
          <a:prstGeom prst="rect">
            <a:avLst/>
          </a:prstGeom>
          <a:solidFill>
            <a:srgbClr val="FFF2CC"/>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200" b="1">
                <a:solidFill>
                  <a:schemeClr val="dk1"/>
                </a:solidFill>
              </a:rPr>
              <a:t>DecoderBlock: </a:t>
            </a:r>
            <a:endParaRPr sz="1200" b="1">
              <a:solidFill>
                <a:schemeClr val="dk1"/>
              </a:solidFill>
            </a:endParaRPr>
          </a:p>
          <a:p>
            <a:pPr marL="0" lvl="0" indent="0" algn="l" rtl="0">
              <a:spcBef>
                <a:spcPts val="0"/>
              </a:spcBef>
              <a:spcAft>
                <a:spcPts val="0"/>
              </a:spcAft>
              <a:buNone/>
            </a:pPr>
            <a:r>
              <a:rPr lang="zh-TW" sz="1200">
                <a:solidFill>
                  <a:schemeClr val="dk1"/>
                </a:solidFill>
              </a:rPr>
              <a:t>為 convolution-batch normalization-relu</a:t>
            </a:r>
            <a:endParaRPr sz="1200">
              <a:solidFill>
                <a:schemeClr val="dk1"/>
              </a:solidFill>
            </a:endParaRPr>
          </a:p>
          <a:p>
            <a:pPr marL="0" lvl="0" indent="0" algn="l" rtl="0">
              <a:spcBef>
                <a:spcPts val="0"/>
              </a:spcBef>
              <a:spcAft>
                <a:spcPts val="0"/>
              </a:spcAft>
              <a:buNone/>
            </a:pPr>
            <a:r>
              <a:rPr lang="zh-TW" sz="1200">
                <a:solidFill>
                  <a:schemeClr val="dk1"/>
                </a:solidFill>
              </a:rPr>
              <a:t>的結構共執行三次。</a:t>
            </a:r>
            <a:endParaRPr sz="1200">
              <a:solidFill>
                <a:schemeClr val="dk1"/>
              </a:solidFill>
            </a:endParaRPr>
          </a:p>
          <a:p>
            <a:pPr marL="0" lvl="0" indent="0" algn="l" rtl="0">
              <a:spcBef>
                <a:spcPts val="0"/>
              </a:spcBef>
              <a:spcAft>
                <a:spcPts val="0"/>
              </a:spcAft>
              <a:buNone/>
            </a:pPr>
            <a:r>
              <a:rPr lang="zh-TW" sz="1200">
                <a:solidFill>
                  <a:schemeClr val="dk1"/>
                </a:solidFill>
              </a:rPr>
              <a:t>若upsample=True，則最後會upsampling</a:t>
            </a:r>
            <a:endParaRPr sz="1200">
              <a:solidFill>
                <a:schemeClr val="dk1"/>
              </a:solidFill>
            </a:endParaRPr>
          </a:p>
        </p:txBody>
      </p:sp>
      <p:sp>
        <p:nvSpPr>
          <p:cNvPr id="739" name="Google Shape;739;p91"/>
          <p:cNvSpPr/>
          <p:nvPr/>
        </p:nvSpPr>
        <p:spPr>
          <a:xfrm>
            <a:off x="1192025" y="2115350"/>
            <a:ext cx="4923000" cy="11514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1"/>
              </a:solidFill>
            </a:endParaRPr>
          </a:p>
        </p:txBody>
      </p:sp>
      <p:sp>
        <p:nvSpPr>
          <p:cNvPr id="740" name="Google Shape;740;p91"/>
          <p:cNvSpPr/>
          <p:nvPr/>
        </p:nvSpPr>
        <p:spPr>
          <a:xfrm>
            <a:off x="5199325" y="1747175"/>
            <a:ext cx="533100" cy="193500"/>
          </a:xfrm>
          <a:prstGeom prst="rect">
            <a:avLst/>
          </a:prstGeom>
          <a:no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907A4C"/>
              </a:solidFill>
            </a:endParaRPr>
          </a:p>
        </p:txBody>
      </p:sp>
      <p:sp>
        <p:nvSpPr>
          <p:cNvPr id="741" name="Google Shape;741;p91"/>
          <p:cNvSpPr/>
          <p:nvPr/>
        </p:nvSpPr>
        <p:spPr>
          <a:xfrm>
            <a:off x="1168550" y="3324500"/>
            <a:ext cx="4273800" cy="364200"/>
          </a:xfrm>
          <a:prstGeom prst="rect">
            <a:avLst/>
          </a:prstGeom>
          <a:no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907A4C"/>
              </a:solidFill>
            </a:endParaRPr>
          </a:p>
        </p:txBody>
      </p:sp>
      <p:sp>
        <p:nvSpPr>
          <p:cNvPr id="742" name="Google Shape;742;p91"/>
          <p:cNvSpPr txBox="1">
            <a:spLocks noGrp="1"/>
          </p:cNvSpPr>
          <p:nvPr>
            <p:ph type="sldNum" idx="12"/>
          </p:nvPr>
        </p:nvSpPr>
        <p:spPr>
          <a:xfrm>
            <a:off x="8472458" y="4663217"/>
            <a:ext cx="548700" cy="393600"/>
          </a:xfrm>
          <a:prstGeom prst="rect">
            <a:avLst/>
          </a:prstGeom>
        </p:spPr>
        <p:txBody>
          <a:bodyPr spcFirstLastPara="1" wrap="square" lIns="13700" tIns="34275" rIns="13700" bIns="34275" anchor="ctr" anchorCtr="0">
            <a:noAutofit/>
          </a:bodyPr>
          <a:lstStyle/>
          <a:p>
            <a:pPr marL="0" lvl="0" indent="0" algn="ctr" rtl="0">
              <a:spcBef>
                <a:spcPts val="0"/>
              </a:spcBef>
              <a:spcAft>
                <a:spcPts val="0"/>
              </a:spcAft>
              <a:buNone/>
            </a:pPr>
            <a:fld id="{00000000-1234-1234-1234-123412341234}" type="slidenum">
              <a:rPr lang="en-US" altLang="zh-TW"/>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pic>
        <p:nvPicPr>
          <p:cNvPr id="747" name="Google Shape;747;p92"/>
          <p:cNvPicPr preferRelativeResize="0"/>
          <p:nvPr/>
        </p:nvPicPr>
        <p:blipFill>
          <a:blip r:embed="rId3">
            <a:alphaModFix/>
          </a:blip>
          <a:stretch>
            <a:fillRect/>
          </a:stretch>
        </p:blipFill>
        <p:spPr>
          <a:xfrm>
            <a:off x="4724994" y="1131494"/>
            <a:ext cx="4036025" cy="1697500"/>
          </a:xfrm>
          <a:prstGeom prst="rect">
            <a:avLst/>
          </a:prstGeom>
          <a:noFill/>
          <a:ln>
            <a:noFill/>
          </a:ln>
        </p:spPr>
      </p:pic>
      <p:pic>
        <p:nvPicPr>
          <p:cNvPr id="748" name="Google Shape;748;p92"/>
          <p:cNvPicPr preferRelativeResize="0"/>
          <p:nvPr/>
        </p:nvPicPr>
        <p:blipFill>
          <a:blip r:embed="rId4">
            <a:alphaModFix/>
          </a:blip>
          <a:stretch>
            <a:fillRect/>
          </a:stretch>
        </p:blipFill>
        <p:spPr>
          <a:xfrm>
            <a:off x="838103" y="1131500"/>
            <a:ext cx="3541674" cy="3730726"/>
          </a:xfrm>
          <a:prstGeom prst="rect">
            <a:avLst/>
          </a:prstGeom>
          <a:noFill/>
          <a:ln>
            <a:noFill/>
          </a:ln>
        </p:spPr>
      </p:pic>
      <p:sp>
        <p:nvSpPr>
          <p:cNvPr id="749" name="Google Shape;749;p92"/>
          <p:cNvSpPr txBox="1">
            <a:spLocks noGrp="1"/>
          </p:cNvSpPr>
          <p:nvPr>
            <p:ph type="title"/>
          </p:nvPr>
        </p:nvSpPr>
        <p:spPr>
          <a:xfrm>
            <a:off x="311700" y="445025"/>
            <a:ext cx="8520600" cy="572700"/>
          </a:xfrm>
          <a:prstGeom prst="rect">
            <a:avLst/>
          </a:prstGeom>
        </p:spPr>
        <p:txBody>
          <a:bodyPr spcFirstLastPara="1" wrap="square" lIns="137150" tIns="137150" rIns="137150" bIns="137150" anchor="ctr" anchorCtr="0">
            <a:normAutofit/>
          </a:bodyPr>
          <a:lstStyle/>
          <a:p>
            <a:pPr marL="0" lvl="0" indent="0" algn="ctr" rtl="0">
              <a:spcBef>
                <a:spcPts val="0"/>
              </a:spcBef>
              <a:spcAft>
                <a:spcPts val="0"/>
              </a:spcAft>
              <a:buNone/>
            </a:pPr>
            <a:r>
              <a:rPr lang="zh-TW"/>
              <a:t>Model</a:t>
            </a:r>
            <a:endParaRPr/>
          </a:p>
        </p:txBody>
      </p:sp>
      <p:sp>
        <p:nvSpPr>
          <p:cNvPr id="750" name="Google Shape;750;p92"/>
          <p:cNvSpPr/>
          <p:nvPr/>
        </p:nvSpPr>
        <p:spPr>
          <a:xfrm>
            <a:off x="1353525" y="2059323"/>
            <a:ext cx="1330800" cy="393600"/>
          </a:xfrm>
          <a:prstGeom prst="rect">
            <a:avLst/>
          </a:prstGeom>
          <a:no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907A4C"/>
              </a:solidFill>
            </a:endParaRPr>
          </a:p>
        </p:txBody>
      </p:sp>
      <p:sp>
        <p:nvSpPr>
          <p:cNvPr id="751" name="Google Shape;751;p92"/>
          <p:cNvSpPr txBox="1"/>
          <p:nvPr/>
        </p:nvSpPr>
        <p:spPr>
          <a:xfrm>
            <a:off x="2716275" y="2038650"/>
            <a:ext cx="2692500" cy="369300"/>
          </a:xfrm>
          <a:prstGeom prst="rect">
            <a:avLst/>
          </a:prstGeom>
          <a:solidFill>
            <a:srgbClr val="FFF2CC"/>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200">
                <a:solidFill>
                  <a:schemeClr val="dk1"/>
                </a:solidFill>
              </a:rPr>
              <a:t>用ResNet34的前四層組成Encoder</a:t>
            </a:r>
            <a:endParaRPr sz="1200">
              <a:solidFill>
                <a:schemeClr val="dk1"/>
              </a:solidFill>
            </a:endParaRPr>
          </a:p>
        </p:txBody>
      </p:sp>
      <p:sp>
        <p:nvSpPr>
          <p:cNvPr id="752" name="Google Shape;752;p92"/>
          <p:cNvSpPr/>
          <p:nvPr/>
        </p:nvSpPr>
        <p:spPr>
          <a:xfrm>
            <a:off x="1275025" y="2785625"/>
            <a:ext cx="3056100" cy="384900"/>
          </a:xfrm>
          <a:prstGeom prst="rect">
            <a:avLst/>
          </a:prstGeom>
          <a:no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907A4C"/>
              </a:solidFill>
            </a:endParaRPr>
          </a:p>
        </p:txBody>
      </p:sp>
      <p:sp>
        <p:nvSpPr>
          <p:cNvPr id="753" name="Google Shape;753;p92"/>
          <p:cNvSpPr txBox="1"/>
          <p:nvPr/>
        </p:nvSpPr>
        <p:spPr>
          <a:xfrm>
            <a:off x="2794725" y="3444475"/>
            <a:ext cx="2361900" cy="369300"/>
          </a:xfrm>
          <a:prstGeom prst="rect">
            <a:avLst/>
          </a:prstGeom>
          <a:solidFill>
            <a:srgbClr val="FFF2CC"/>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200">
                <a:solidFill>
                  <a:schemeClr val="dk1"/>
                </a:solidFill>
              </a:rPr>
              <a:t>用DecoderBlock組成Decoder</a:t>
            </a:r>
            <a:endParaRPr sz="1200">
              <a:solidFill>
                <a:schemeClr val="dk1"/>
              </a:solidFill>
            </a:endParaRPr>
          </a:p>
        </p:txBody>
      </p:sp>
      <p:sp>
        <p:nvSpPr>
          <p:cNvPr id="754" name="Google Shape;754;p92"/>
          <p:cNvSpPr txBox="1">
            <a:spLocks noGrp="1"/>
          </p:cNvSpPr>
          <p:nvPr>
            <p:ph type="sldNum" idx="12"/>
          </p:nvPr>
        </p:nvSpPr>
        <p:spPr>
          <a:xfrm>
            <a:off x="8472458" y="4663217"/>
            <a:ext cx="548700" cy="393600"/>
          </a:xfrm>
          <a:prstGeom prst="rect">
            <a:avLst/>
          </a:prstGeom>
        </p:spPr>
        <p:txBody>
          <a:bodyPr spcFirstLastPara="1" wrap="square" lIns="13700" tIns="34275" rIns="13700" bIns="34275" anchor="ctr" anchorCtr="0">
            <a:noAutofit/>
          </a:bodyPr>
          <a:lstStyle/>
          <a:p>
            <a:pPr marL="0" lvl="0" indent="0" algn="ctr" rtl="0">
              <a:spcBef>
                <a:spcPts val="0"/>
              </a:spcBef>
              <a:spcAft>
                <a:spcPts val="0"/>
              </a:spcAft>
              <a:buNone/>
            </a:pPr>
            <a:fld id="{00000000-1234-1234-1234-123412341234}" type="slidenum">
              <a:rPr lang="en-US" altLang="zh-TW"/>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93"/>
          <p:cNvSpPr txBox="1">
            <a:spLocks noGrp="1"/>
          </p:cNvSpPr>
          <p:nvPr>
            <p:ph type="title"/>
          </p:nvPr>
        </p:nvSpPr>
        <p:spPr>
          <a:xfrm>
            <a:off x="311700" y="445025"/>
            <a:ext cx="8520600" cy="572700"/>
          </a:xfrm>
          <a:prstGeom prst="rect">
            <a:avLst/>
          </a:prstGeom>
        </p:spPr>
        <p:txBody>
          <a:bodyPr spcFirstLastPara="1" wrap="square" lIns="137150" tIns="137150" rIns="137150" bIns="137150" anchor="ctr" anchorCtr="0">
            <a:normAutofit/>
          </a:bodyPr>
          <a:lstStyle/>
          <a:p>
            <a:pPr marL="0" lvl="0" indent="0" algn="ctr" rtl="0">
              <a:spcBef>
                <a:spcPts val="0"/>
              </a:spcBef>
              <a:spcAft>
                <a:spcPts val="0"/>
              </a:spcAft>
              <a:buNone/>
            </a:pPr>
            <a:r>
              <a:rPr lang="zh-TW"/>
              <a:t>Model Framework</a:t>
            </a:r>
            <a:endParaRPr/>
          </a:p>
        </p:txBody>
      </p:sp>
      <p:pic>
        <p:nvPicPr>
          <p:cNvPr id="760" name="Google Shape;760;p93"/>
          <p:cNvPicPr preferRelativeResize="0"/>
          <p:nvPr/>
        </p:nvPicPr>
        <p:blipFill>
          <a:blip r:embed="rId3">
            <a:alphaModFix/>
          </a:blip>
          <a:stretch>
            <a:fillRect/>
          </a:stretch>
        </p:blipFill>
        <p:spPr>
          <a:xfrm>
            <a:off x="854175" y="1143300"/>
            <a:ext cx="3556825" cy="3820976"/>
          </a:xfrm>
          <a:prstGeom prst="rect">
            <a:avLst/>
          </a:prstGeom>
          <a:noFill/>
          <a:ln>
            <a:noFill/>
          </a:ln>
        </p:spPr>
      </p:pic>
      <p:pic>
        <p:nvPicPr>
          <p:cNvPr id="761" name="Google Shape;761;p93"/>
          <p:cNvPicPr preferRelativeResize="0"/>
          <p:nvPr/>
        </p:nvPicPr>
        <p:blipFill>
          <a:blip r:embed="rId4">
            <a:alphaModFix/>
          </a:blip>
          <a:stretch>
            <a:fillRect/>
          </a:stretch>
        </p:blipFill>
        <p:spPr>
          <a:xfrm>
            <a:off x="4563400" y="1170125"/>
            <a:ext cx="3771593" cy="3820976"/>
          </a:xfrm>
          <a:prstGeom prst="rect">
            <a:avLst/>
          </a:prstGeom>
          <a:noFill/>
          <a:ln>
            <a:noFill/>
          </a:ln>
        </p:spPr>
      </p:pic>
      <p:sp>
        <p:nvSpPr>
          <p:cNvPr id="762" name="Google Shape;762;p93"/>
          <p:cNvSpPr txBox="1">
            <a:spLocks noGrp="1"/>
          </p:cNvSpPr>
          <p:nvPr>
            <p:ph type="sldNum" idx="12"/>
          </p:nvPr>
        </p:nvSpPr>
        <p:spPr>
          <a:xfrm>
            <a:off x="8472458" y="4663217"/>
            <a:ext cx="548700" cy="393600"/>
          </a:xfrm>
          <a:prstGeom prst="rect">
            <a:avLst/>
          </a:prstGeom>
        </p:spPr>
        <p:txBody>
          <a:bodyPr spcFirstLastPara="1" wrap="square" lIns="13700" tIns="34275" rIns="13700" bIns="34275" anchor="ctr" anchorCtr="0">
            <a:noAutofit/>
          </a:bodyPr>
          <a:lstStyle/>
          <a:p>
            <a:pPr marL="0" lvl="0" indent="0" algn="ctr" rtl="0">
              <a:spcBef>
                <a:spcPts val="0"/>
              </a:spcBef>
              <a:spcAft>
                <a:spcPts val="0"/>
              </a:spcAft>
              <a:buNone/>
            </a:pPr>
            <a:fld id="{00000000-1234-1234-1234-123412341234}" type="slidenum">
              <a:rPr lang="en-US" altLang="zh-TW"/>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94"/>
          <p:cNvSpPr txBox="1">
            <a:spLocks noGrp="1"/>
          </p:cNvSpPr>
          <p:nvPr>
            <p:ph type="ctrTitle"/>
          </p:nvPr>
        </p:nvSpPr>
        <p:spPr>
          <a:xfrm>
            <a:off x="1200150" y="1790058"/>
            <a:ext cx="6743700" cy="1234500"/>
          </a:xfrm>
          <a:prstGeom prst="rect">
            <a:avLst/>
          </a:prstGeom>
        </p:spPr>
        <p:txBody>
          <a:bodyPr spcFirstLastPara="1" wrap="square" lIns="205725" tIns="137150" rIns="205725" bIns="137150" anchor="ctr" anchorCtr="1">
            <a:normAutofit/>
          </a:bodyPr>
          <a:lstStyle/>
          <a:p>
            <a:pPr marL="0" lvl="0" indent="0" algn="ctr" rtl="0">
              <a:spcBef>
                <a:spcPts val="0"/>
              </a:spcBef>
              <a:spcAft>
                <a:spcPts val="0"/>
              </a:spcAft>
              <a:buNone/>
            </a:pPr>
            <a:r>
              <a:rPr lang="zh-TW" b="1"/>
              <a:t>定義損失函數</a:t>
            </a:r>
            <a:endParaRPr b="1"/>
          </a:p>
        </p:txBody>
      </p:sp>
      <p:sp>
        <p:nvSpPr>
          <p:cNvPr id="768" name="Google Shape;768;p94"/>
          <p:cNvSpPr>
            <a:spLocks noGrp="1"/>
          </p:cNvSpPr>
          <p:nvPr>
            <p:ph type="sldNum" idx="12"/>
          </p:nvPr>
        </p:nvSpPr>
        <p:spPr>
          <a:xfrm>
            <a:off x="8069192" y="4663440"/>
            <a:ext cx="274200" cy="274200"/>
          </a:xfrm>
          <a:prstGeom prst="ellipse">
            <a:avLst/>
          </a:prstGeom>
        </p:spPr>
        <p:txBody>
          <a:bodyPr spcFirstLastPara="1" wrap="square" lIns="13700" tIns="34275" rIns="13700" bIns="34275"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ltLang="zh-TW"/>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95"/>
          <p:cNvSpPr txBox="1">
            <a:spLocks noGrp="1"/>
          </p:cNvSpPr>
          <p:nvPr>
            <p:ph type="body" idx="1"/>
          </p:nvPr>
        </p:nvSpPr>
        <p:spPr>
          <a:xfrm>
            <a:off x="2048450" y="1093925"/>
            <a:ext cx="4806300" cy="393600"/>
          </a:xfrm>
          <a:prstGeom prst="rect">
            <a:avLst/>
          </a:prstGeom>
        </p:spPr>
        <p:txBody>
          <a:bodyPr spcFirstLastPara="1" wrap="square" lIns="68575" tIns="34275" rIns="68575" bIns="34275" anchor="t" anchorCtr="0">
            <a:normAutofit lnSpcReduction="20000"/>
          </a:bodyPr>
          <a:lstStyle/>
          <a:p>
            <a:pPr marL="0" lvl="0" indent="0" algn="l" rtl="0">
              <a:lnSpc>
                <a:spcPct val="100000"/>
              </a:lnSpc>
              <a:spcBef>
                <a:spcPts val="800"/>
              </a:spcBef>
              <a:spcAft>
                <a:spcPts val="0"/>
              </a:spcAft>
              <a:buClr>
                <a:schemeClr val="dk1"/>
              </a:buClr>
              <a:buSzPts val="1100"/>
              <a:buFont typeface="Arial"/>
              <a:buNone/>
            </a:pPr>
            <a:r>
              <a:rPr lang="zh-TW" sz="2500">
                <a:solidFill>
                  <a:schemeClr val="dk1"/>
                </a:solidFill>
              </a:rPr>
              <a:t>loss = ssim loss+ iou loss +bce loss</a:t>
            </a:r>
            <a:endParaRPr sz="2500">
              <a:solidFill>
                <a:schemeClr val="dk1"/>
              </a:solidFill>
            </a:endParaRPr>
          </a:p>
        </p:txBody>
      </p:sp>
      <p:pic>
        <p:nvPicPr>
          <p:cNvPr id="774" name="Google Shape;774;p95"/>
          <p:cNvPicPr preferRelativeResize="0"/>
          <p:nvPr/>
        </p:nvPicPr>
        <p:blipFill>
          <a:blip r:embed="rId3">
            <a:alphaModFix/>
          </a:blip>
          <a:stretch>
            <a:fillRect/>
          </a:stretch>
        </p:blipFill>
        <p:spPr>
          <a:xfrm>
            <a:off x="595300" y="2969074"/>
            <a:ext cx="3617862" cy="1345800"/>
          </a:xfrm>
          <a:prstGeom prst="rect">
            <a:avLst/>
          </a:prstGeom>
          <a:noFill/>
          <a:ln>
            <a:noFill/>
          </a:ln>
        </p:spPr>
      </p:pic>
      <p:sp>
        <p:nvSpPr>
          <p:cNvPr id="775" name="Google Shape;775;p95"/>
          <p:cNvSpPr txBox="1">
            <a:spLocks noGrp="1"/>
          </p:cNvSpPr>
          <p:nvPr>
            <p:ph type="body" idx="1"/>
          </p:nvPr>
        </p:nvSpPr>
        <p:spPr>
          <a:xfrm>
            <a:off x="-300500" y="1419725"/>
            <a:ext cx="5056200" cy="1345800"/>
          </a:xfrm>
          <a:prstGeom prst="rect">
            <a:avLst/>
          </a:prstGeom>
        </p:spPr>
        <p:txBody>
          <a:bodyPr spcFirstLastPara="1" wrap="square" lIns="68575" tIns="34275" rIns="68575" bIns="34275" anchor="t" anchorCtr="0">
            <a:normAutofit/>
          </a:bodyPr>
          <a:lstStyle/>
          <a:p>
            <a:pPr marL="0" lvl="0" indent="0" algn="ctr" rtl="0">
              <a:lnSpc>
                <a:spcPct val="100000"/>
              </a:lnSpc>
              <a:spcBef>
                <a:spcPts val="800"/>
              </a:spcBef>
              <a:spcAft>
                <a:spcPts val="0"/>
              </a:spcAft>
              <a:buClr>
                <a:schemeClr val="dk1"/>
              </a:buClr>
              <a:buSzPts val="1100"/>
              <a:buFont typeface="Arial"/>
              <a:buNone/>
            </a:pPr>
            <a:r>
              <a:rPr lang="zh-TW" sz="2500" b="1">
                <a:solidFill>
                  <a:schemeClr val="dk1"/>
                </a:solidFill>
              </a:rPr>
              <a:t>bce loss</a:t>
            </a:r>
            <a:endParaRPr sz="2500" b="1">
              <a:solidFill>
                <a:schemeClr val="dk1"/>
              </a:solidFill>
            </a:endParaRPr>
          </a:p>
          <a:p>
            <a:pPr marL="0" lvl="0" indent="0" algn="ctr" rtl="0">
              <a:lnSpc>
                <a:spcPct val="100000"/>
              </a:lnSpc>
              <a:spcBef>
                <a:spcPts val="800"/>
              </a:spcBef>
              <a:spcAft>
                <a:spcPts val="0"/>
              </a:spcAft>
              <a:buClr>
                <a:schemeClr val="dk1"/>
              </a:buClr>
              <a:buSzPts val="1100"/>
              <a:buFont typeface="Arial"/>
              <a:buNone/>
            </a:pPr>
            <a:r>
              <a:rPr lang="zh-TW" sz="1700" b="1">
                <a:solidFill>
                  <a:schemeClr val="dk1"/>
                </a:solidFill>
              </a:rPr>
              <a:t>(Binary CrossEntropy Loss)</a:t>
            </a:r>
            <a:endParaRPr sz="1700" b="1">
              <a:solidFill>
                <a:schemeClr val="dk1"/>
              </a:solidFill>
            </a:endParaRPr>
          </a:p>
        </p:txBody>
      </p:sp>
      <p:sp>
        <p:nvSpPr>
          <p:cNvPr id="776" name="Google Shape;776;p95"/>
          <p:cNvSpPr txBox="1">
            <a:spLocks noGrp="1"/>
          </p:cNvSpPr>
          <p:nvPr>
            <p:ph type="body" idx="1"/>
          </p:nvPr>
        </p:nvSpPr>
        <p:spPr>
          <a:xfrm>
            <a:off x="595300" y="2277725"/>
            <a:ext cx="3759000" cy="384600"/>
          </a:xfrm>
          <a:prstGeom prst="rect">
            <a:avLst/>
          </a:prstGeom>
          <a:solidFill>
            <a:srgbClr val="FFF2CC"/>
          </a:solidFill>
        </p:spPr>
        <p:txBody>
          <a:bodyPr spcFirstLastPara="1" wrap="square" lIns="68575" tIns="34275" rIns="68575" bIns="34275" anchor="t" anchorCtr="0">
            <a:noAutofit/>
          </a:bodyPr>
          <a:lstStyle/>
          <a:p>
            <a:pPr marL="0" lvl="0" indent="0" algn="l" rtl="0">
              <a:lnSpc>
                <a:spcPct val="150000"/>
              </a:lnSpc>
              <a:spcBef>
                <a:spcPts val="800"/>
              </a:spcBef>
              <a:spcAft>
                <a:spcPts val="0"/>
              </a:spcAft>
              <a:buSzPts val="1018"/>
              <a:buNone/>
            </a:pPr>
            <a:r>
              <a:rPr lang="zh-TW" sz="1600">
                <a:solidFill>
                  <a:schemeClr val="dk1"/>
                </a:solidFill>
              </a:rPr>
              <a:t>定義: 模型預測S(r,c)跟G(r,c)間的差異。</a:t>
            </a:r>
            <a:endParaRPr sz="1600">
              <a:solidFill>
                <a:schemeClr val="dk1"/>
              </a:solidFill>
            </a:endParaRPr>
          </a:p>
        </p:txBody>
      </p:sp>
      <p:sp>
        <p:nvSpPr>
          <p:cNvPr id="777" name="Google Shape;777;p95"/>
          <p:cNvSpPr txBox="1">
            <a:spLocks noGrp="1"/>
          </p:cNvSpPr>
          <p:nvPr>
            <p:ph type="body" idx="1"/>
          </p:nvPr>
        </p:nvSpPr>
        <p:spPr>
          <a:xfrm>
            <a:off x="4572000" y="1343525"/>
            <a:ext cx="5056200" cy="945000"/>
          </a:xfrm>
          <a:prstGeom prst="rect">
            <a:avLst/>
          </a:prstGeom>
        </p:spPr>
        <p:txBody>
          <a:bodyPr spcFirstLastPara="1" wrap="square" lIns="68575" tIns="34275" rIns="68575" bIns="34275" anchor="t" anchorCtr="0">
            <a:normAutofit/>
          </a:bodyPr>
          <a:lstStyle/>
          <a:p>
            <a:pPr marL="0" lvl="0" indent="0" algn="ctr" rtl="0">
              <a:lnSpc>
                <a:spcPct val="100000"/>
              </a:lnSpc>
              <a:spcBef>
                <a:spcPts val="800"/>
              </a:spcBef>
              <a:spcAft>
                <a:spcPts val="0"/>
              </a:spcAft>
              <a:buClr>
                <a:schemeClr val="dk1"/>
              </a:buClr>
              <a:buSzPts val="1100"/>
              <a:buFont typeface="Arial"/>
              <a:buNone/>
            </a:pPr>
            <a:r>
              <a:rPr lang="zh-TW" sz="2500" b="1">
                <a:solidFill>
                  <a:schemeClr val="dk1"/>
                </a:solidFill>
              </a:rPr>
              <a:t>iou loss</a:t>
            </a:r>
            <a:endParaRPr sz="2500" b="1">
              <a:solidFill>
                <a:schemeClr val="dk1"/>
              </a:solidFill>
            </a:endParaRPr>
          </a:p>
          <a:p>
            <a:pPr marL="0" lvl="0" indent="0" algn="ctr" rtl="0">
              <a:lnSpc>
                <a:spcPct val="100000"/>
              </a:lnSpc>
              <a:spcBef>
                <a:spcPts val="800"/>
              </a:spcBef>
              <a:spcAft>
                <a:spcPts val="0"/>
              </a:spcAft>
              <a:buClr>
                <a:schemeClr val="dk1"/>
              </a:buClr>
              <a:buSzPts val="1100"/>
              <a:buFont typeface="Arial"/>
              <a:buNone/>
            </a:pPr>
            <a:r>
              <a:rPr lang="zh-TW" sz="1700" b="1">
                <a:solidFill>
                  <a:schemeClr val="dk1"/>
                </a:solidFill>
              </a:rPr>
              <a:t>(Intersection over Union)</a:t>
            </a:r>
            <a:endParaRPr sz="1700" b="1">
              <a:solidFill>
                <a:schemeClr val="dk1"/>
              </a:solidFill>
            </a:endParaRPr>
          </a:p>
        </p:txBody>
      </p:sp>
      <p:sp>
        <p:nvSpPr>
          <p:cNvPr id="778" name="Google Shape;778;p95"/>
          <p:cNvSpPr txBox="1">
            <a:spLocks noGrp="1"/>
          </p:cNvSpPr>
          <p:nvPr>
            <p:ph type="body" idx="1"/>
          </p:nvPr>
        </p:nvSpPr>
        <p:spPr>
          <a:xfrm>
            <a:off x="5101000" y="2278175"/>
            <a:ext cx="3910500" cy="384600"/>
          </a:xfrm>
          <a:prstGeom prst="rect">
            <a:avLst/>
          </a:prstGeom>
          <a:solidFill>
            <a:srgbClr val="FFF2CC"/>
          </a:solidFill>
        </p:spPr>
        <p:txBody>
          <a:bodyPr spcFirstLastPara="1" wrap="square" lIns="68575" tIns="34275" rIns="68575" bIns="34275" anchor="t" anchorCtr="0">
            <a:noAutofit/>
          </a:bodyPr>
          <a:lstStyle/>
          <a:p>
            <a:pPr marL="0" lvl="0" indent="0" algn="l" rtl="0">
              <a:lnSpc>
                <a:spcPct val="150000"/>
              </a:lnSpc>
              <a:spcBef>
                <a:spcPts val="800"/>
              </a:spcBef>
              <a:spcAft>
                <a:spcPts val="0"/>
              </a:spcAft>
              <a:buSzPts val="1018"/>
              <a:buNone/>
            </a:pPr>
            <a:r>
              <a:rPr lang="zh-TW" sz="1600">
                <a:solidFill>
                  <a:schemeClr val="dk1"/>
                </a:solidFill>
              </a:rPr>
              <a:t>定義: 1-聯集分之交集。</a:t>
            </a:r>
            <a:endParaRPr sz="1679">
              <a:solidFill>
                <a:schemeClr val="dk1"/>
              </a:solidFill>
            </a:endParaRPr>
          </a:p>
        </p:txBody>
      </p:sp>
      <p:pic>
        <p:nvPicPr>
          <p:cNvPr id="779" name="Google Shape;779;p95"/>
          <p:cNvPicPr preferRelativeResize="0"/>
          <p:nvPr/>
        </p:nvPicPr>
        <p:blipFill>
          <a:blip r:embed="rId4">
            <a:alphaModFix/>
          </a:blip>
          <a:stretch>
            <a:fillRect/>
          </a:stretch>
        </p:blipFill>
        <p:spPr>
          <a:xfrm>
            <a:off x="5101000" y="3342898"/>
            <a:ext cx="3822995" cy="945000"/>
          </a:xfrm>
          <a:prstGeom prst="rect">
            <a:avLst/>
          </a:prstGeom>
          <a:noFill/>
          <a:ln>
            <a:noFill/>
          </a:ln>
        </p:spPr>
      </p:pic>
      <p:sp>
        <p:nvSpPr>
          <p:cNvPr id="780" name="Google Shape;780;p95"/>
          <p:cNvSpPr txBox="1"/>
          <p:nvPr/>
        </p:nvSpPr>
        <p:spPr>
          <a:xfrm>
            <a:off x="6678950" y="2885150"/>
            <a:ext cx="1305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a:solidFill>
                  <a:srgbClr val="980000"/>
                </a:solidFill>
              </a:rPr>
              <a:t>A∩B(交集)</a:t>
            </a:r>
            <a:endParaRPr sz="1800">
              <a:solidFill>
                <a:srgbClr val="980000"/>
              </a:solidFill>
            </a:endParaRPr>
          </a:p>
        </p:txBody>
      </p:sp>
      <p:sp>
        <p:nvSpPr>
          <p:cNvPr id="781" name="Google Shape;781;p95"/>
          <p:cNvSpPr txBox="1"/>
          <p:nvPr/>
        </p:nvSpPr>
        <p:spPr>
          <a:xfrm>
            <a:off x="6203575" y="4270550"/>
            <a:ext cx="2931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a:solidFill>
                  <a:schemeClr val="accent1"/>
                </a:solidFill>
              </a:rPr>
              <a:t>(A+B)-A∩B=A∪B(聯集)</a:t>
            </a:r>
            <a:endParaRPr sz="1800">
              <a:solidFill>
                <a:schemeClr val="accent1"/>
              </a:solidFill>
            </a:endParaRPr>
          </a:p>
        </p:txBody>
      </p:sp>
      <p:sp>
        <p:nvSpPr>
          <p:cNvPr id="782" name="Google Shape;782;p95"/>
          <p:cNvSpPr/>
          <p:nvPr/>
        </p:nvSpPr>
        <p:spPr>
          <a:xfrm>
            <a:off x="6549925" y="3372650"/>
            <a:ext cx="1305900" cy="461700"/>
          </a:xfrm>
          <a:prstGeom prst="rect">
            <a:avLst/>
          </a:prstGeom>
          <a:no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83" name="Google Shape;783;p95"/>
          <p:cNvSpPr/>
          <p:nvPr/>
        </p:nvSpPr>
        <p:spPr>
          <a:xfrm>
            <a:off x="6041650" y="3860150"/>
            <a:ext cx="2714400" cy="3846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84" name="Google Shape;784;p95"/>
          <p:cNvSpPr txBox="1">
            <a:spLocks noGrp="1"/>
          </p:cNvSpPr>
          <p:nvPr>
            <p:ph type="title"/>
          </p:nvPr>
        </p:nvSpPr>
        <p:spPr>
          <a:xfrm>
            <a:off x="311700" y="445025"/>
            <a:ext cx="8520600" cy="572700"/>
          </a:xfrm>
          <a:prstGeom prst="rect">
            <a:avLst/>
          </a:prstGeom>
        </p:spPr>
        <p:txBody>
          <a:bodyPr spcFirstLastPara="1" wrap="square" lIns="137150" tIns="137150" rIns="137150" bIns="137150" anchor="ctr" anchorCtr="0">
            <a:normAutofit/>
          </a:bodyPr>
          <a:lstStyle/>
          <a:p>
            <a:pPr marL="0" lvl="0" indent="0" algn="ctr" rtl="0">
              <a:spcBef>
                <a:spcPts val="0"/>
              </a:spcBef>
              <a:spcAft>
                <a:spcPts val="0"/>
              </a:spcAft>
              <a:buNone/>
            </a:pPr>
            <a:r>
              <a:rPr lang="zh-TW"/>
              <a:t>Loss function</a:t>
            </a:r>
            <a:endParaRPr/>
          </a:p>
        </p:txBody>
      </p:sp>
      <p:sp>
        <p:nvSpPr>
          <p:cNvPr id="785" name="Google Shape;785;p95"/>
          <p:cNvSpPr txBox="1">
            <a:spLocks noGrp="1"/>
          </p:cNvSpPr>
          <p:nvPr>
            <p:ph type="sldNum" idx="12"/>
          </p:nvPr>
        </p:nvSpPr>
        <p:spPr>
          <a:xfrm>
            <a:off x="8472458" y="4663217"/>
            <a:ext cx="548700" cy="393600"/>
          </a:xfrm>
          <a:prstGeom prst="rect">
            <a:avLst/>
          </a:prstGeom>
        </p:spPr>
        <p:txBody>
          <a:bodyPr spcFirstLastPara="1" wrap="square" lIns="13700" tIns="34275" rIns="13700" bIns="34275" anchor="ctr" anchorCtr="0">
            <a:noAutofit/>
          </a:bodyPr>
          <a:lstStyle/>
          <a:p>
            <a:pPr marL="0" lvl="0" indent="0" algn="ctr" rtl="0">
              <a:spcBef>
                <a:spcPts val="0"/>
              </a:spcBef>
              <a:spcAft>
                <a:spcPts val="0"/>
              </a:spcAft>
              <a:buNone/>
            </a:pPr>
            <a:fld id="{00000000-1234-1234-1234-123412341234}" type="slidenum">
              <a:rPr lang="en-US" altLang="zh-TW"/>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96"/>
          <p:cNvSpPr txBox="1">
            <a:spLocks noGrp="1"/>
          </p:cNvSpPr>
          <p:nvPr>
            <p:ph type="title"/>
          </p:nvPr>
        </p:nvSpPr>
        <p:spPr>
          <a:xfrm>
            <a:off x="311700" y="445025"/>
            <a:ext cx="8520600" cy="572700"/>
          </a:xfrm>
          <a:prstGeom prst="rect">
            <a:avLst/>
          </a:prstGeom>
        </p:spPr>
        <p:txBody>
          <a:bodyPr spcFirstLastPara="1" wrap="square" lIns="137150" tIns="137150" rIns="137150" bIns="137150" anchor="ctr" anchorCtr="0">
            <a:normAutofit/>
          </a:bodyPr>
          <a:lstStyle/>
          <a:p>
            <a:pPr marL="0" lvl="0" indent="0" algn="ctr" rtl="0">
              <a:spcBef>
                <a:spcPts val="0"/>
              </a:spcBef>
              <a:spcAft>
                <a:spcPts val="0"/>
              </a:spcAft>
              <a:buNone/>
            </a:pPr>
            <a:r>
              <a:rPr lang="zh-TW"/>
              <a:t>Loss function</a:t>
            </a:r>
            <a:endParaRPr/>
          </a:p>
        </p:txBody>
      </p:sp>
      <p:sp>
        <p:nvSpPr>
          <p:cNvPr id="791" name="Google Shape;791;p96"/>
          <p:cNvSpPr txBox="1">
            <a:spLocks noGrp="1"/>
          </p:cNvSpPr>
          <p:nvPr>
            <p:ph type="body" idx="1"/>
          </p:nvPr>
        </p:nvSpPr>
        <p:spPr>
          <a:xfrm>
            <a:off x="2404825" y="1017725"/>
            <a:ext cx="7710000" cy="813000"/>
          </a:xfrm>
          <a:prstGeom prst="rect">
            <a:avLst/>
          </a:prstGeom>
        </p:spPr>
        <p:txBody>
          <a:bodyPr spcFirstLastPara="1" wrap="square" lIns="68575" tIns="34275" rIns="68575" bIns="34275" anchor="t" anchorCtr="0">
            <a:normAutofit/>
          </a:bodyPr>
          <a:lstStyle/>
          <a:p>
            <a:pPr marL="0" lvl="0" indent="0" algn="l" rtl="0">
              <a:lnSpc>
                <a:spcPct val="100000"/>
              </a:lnSpc>
              <a:spcBef>
                <a:spcPts val="800"/>
              </a:spcBef>
              <a:spcAft>
                <a:spcPts val="0"/>
              </a:spcAft>
              <a:buClr>
                <a:schemeClr val="dk1"/>
              </a:buClr>
              <a:buSzPts val="1100"/>
              <a:buFont typeface="Arial"/>
              <a:buNone/>
            </a:pPr>
            <a:r>
              <a:rPr lang="zh-TW" sz="2500">
                <a:solidFill>
                  <a:schemeClr val="dk1"/>
                </a:solidFill>
              </a:rPr>
              <a:t>loss = ssim loss+ iou loss +bce loss</a:t>
            </a:r>
            <a:endParaRPr sz="2500">
              <a:solidFill>
                <a:schemeClr val="dk1"/>
              </a:solidFill>
            </a:endParaRPr>
          </a:p>
        </p:txBody>
      </p:sp>
      <p:sp>
        <p:nvSpPr>
          <p:cNvPr id="792" name="Google Shape;792;p96"/>
          <p:cNvSpPr txBox="1">
            <a:spLocks noGrp="1"/>
          </p:cNvSpPr>
          <p:nvPr>
            <p:ph type="body" idx="1"/>
          </p:nvPr>
        </p:nvSpPr>
        <p:spPr>
          <a:xfrm>
            <a:off x="44800" y="1551125"/>
            <a:ext cx="5415300" cy="1345800"/>
          </a:xfrm>
          <a:prstGeom prst="rect">
            <a:avLst/>
          </a:prstGeom>
        </p:spPr>
        <p:txBody>
          <a:bodyPr spcFirstLastPara="1" wrap="square" lIns="68575" tIns="34275" rIns="68575" bIns="34275" anchor="t" anchorCtr="0">
            <a:normAutofit lnSpcReduction="10000"/>
          </a:bodyPr>
          <a:lstStyle/>
          <a:p>
            <a:pPr marL="0" lvl="0" indent="0" algn="ctr" rtl="0">
              <a:lnSpc>
                <a:spcPct val="100000"/>
              </a:lnSpc>
              <a:spcBef>
                <a:spcPts val="800"/>
              </a:spcBef>
              <a:spcAft>
                <a:spcPts val="0"/>
              </a:spcAft>
              <a:buClr>
                <a:schemeClr val="dk1"/>
              </a:buClr>
              <a:buSzPts val="1100"/>
              <a:buFont typeface="Arial"/>
              <a:buNone/>
            </a:pPr>
            <a:r>
              <a:rPr lang="zh-TW" sz="2970" b="1">
                <a:solidFill>
                  <a:schemeClr val="dk1"/>
                </a:solidFill>
              </a:rPr>
              <a:t>ssim loss</a:t>
            </a:r>
            <a:endParaRPr sz="2970" b="1">
              <a:solidFill>
                <a:schemeClr val="dk1"/>
              </a:solidFill>
            </a:endParaRPr>
          </a:p>
          <a:p>
            <a:pPr marL="0" lvl="0" indent="0" algn="ctr" rtl="0">
              <a:lnSpc>
                <a:spcPct val="100000"/>
              </a:lnSpc>
              <a:spcBef>
                <a:spcPts val="800"/>
              </a:spcBef>
              <a:spcAft>
                <a:spcPts val="0"/>
              </a:spcAft>
              <a:buClr>
                <a:schemeClr val="dk1"/>
              </a:buClr>
              <a:buSzPts val="1100"/>
              <a:buFont typeface="Arial"/>
              <a:buNone/>
            </a:pPr>
            <a:r>
              <a:rPr lang="zh-TW" sz="1700" b="1">
                <a:solidFill>
                  <a:schemeClr val="dk1"/>
                </a:solidFill>
              </a:rPr>
              <a:t>（Structural Similarity Index Measure）</a:t>
            </a:r>
            <a:endParaRPr sz="1700" b="1">
              <a:solidFill>
                <a:schemeClr val="dk1"/>
              </a:solidFill>
            </a:endParaRPr>
          </a:p>
          <a:p>
            <a:pPr marL="0" lvl="0" indent="0" algn="ctr" rtl="0">
              <a:lnSpc>
                <a:spcPct val="100000"/>
              </a:lnSpc>
              <a:spcBef>
                <a:spcPts val="800"/>
              </a:spcBef>
              <a:spcAft>
                <a:spcPts val="0"/>
              </a:spcAft>
              <a:buClr>
                <a:schemeClr val="dk1"/>
              </a:buClr>
              <a:buSzPts val="1100"/>
              <a:buFont typeface="Arial"/>
              <a:buNone/>
            </a:pPr>
            <a:endParaRPr sz="2500" b="1">
              <a:solidFill>
                <a:schemeClr val="dk1"/>
              </a:solidFill>
            </a:endParaRPr>
          </a:p>
        </p:txBody>
      </p:sp>
      <p:sp>
        <p:nvSpPr>
          <p:cNvPr id="793" name="Google Shape;793;p96"/>
          <p:cNvSpPr txBox="1">
            <a:spLocks noGrp="1"/>
          </p:cNvSpPr>
          <p:nvPr>
            <p:ph type="body" idx="1"/>
          </p:nvPr>
        </p:nvSpPr>
        <p:spPr>
          <a:xfrm>
            <a:off x="569650" y="2571750"/>
            <a:ext cx="4365600" cy="705000"/>
          </a:xfrm>
          <a:prstGeom prst="rect">
            <a:avLst/>
          </a:prstGeom>
          <a:solidFill>
            <a:srgbClr val="FFF2CC"/>
          </a:solidFill>
          <a:ln w="9525" cap="flat" cmpd="sng">
            <a:solidFill>
              <a:srgbClr val="FFF2CC"/>
            </a:solidFill>
            <a:prstDash val="solid"/>
            <a:round/>
            <a:headEnd type="none" w="sm" len="sm"/>
            <a:tailEnd type="none" w="sm" len="sm"/>
          </a:ln>
        </p:spPr>
        <p:txBody>
          <a:bodyPr spcFirstLastPara="1" wrap="square" lIns="68575" tIns="34275" rIns="68575" bIns="34275" anchor="t" anchorCtr="0">
            <a:noAutofit/>
          </a:bodyPr>
          <a:lstStyle/>
          <a:p>
            <a:pPr marL="0" lvl="0" indent="0" algn="l" rtl="0">
              <a:lnSpc>
                <a:spcPct val="150000"/>
              </a:lnSpc>
              <a:spcBef>
                <a:spcPts val="800"/>
              </a:spcBef>
              <a:spcAft>
                <a:spcPts val="0"/>
              </a:spcAft>
              <a:buSzPts val="1018"/>
              <a:buNone/>
            </a:pPr>
            <a:r>
              <a:rPr lang="zh-TW" sz="1600">
                <a:solidFill>
                  <a:schemeClr val="dk1"/>
                </a:solidFill>
              </a:rPr>
              <a:t>定義: 衡量兩張圖片或區塊(patch)的相似程度，考慮亮度、對比度、結構。</a:t>
            </a:r>
            <a:endParaRPr sz="1600">
              <a:solidFill>
                <a:schemeClr val="dk1"/>
              </a:solidFill>
            </a:endParaRPr>
          </a:p>
        </p:txBody>
      </p:sp>
      <p:pic>
        <p:nvPicPr>
          <p:cNvPr id="794" name="Google Shape;794;p96"/>
          <p:cNvPicPr preferRelativeResize="0"/>
          <p:nvPr/>
        </p:nvPicPr>
        <p:blipFill>
          <a:blip r:embed="rId3">
            <a:alphaModFix/>
          </a:blip>
          <a:stretch>
            <a:fillRect/>
          </a:stretch>
        </p:blipFill>
        <p:spPr>
          <a:xfrm>
            <a:off x="4994675" y="2049550"/>
            <a:ext cx="4083500" cy="2426428"/>
          </a:xfrm>
          <a:prstGeom prst="rect">
            <a:avLst/>
          </a:prstGeom>
          <a:noFill/>
          <a:ln>
            <a:noFill/>
          </a:ln>
        </p:spPr>
      </p:pic>
      <p:sp>
        <p:nvSpPr>
          <p:cNvPr id="795" name="Google Shape;795;p96"/>
          <p:cNvSpPr txBox="1">
            <a:spLocks noGrp="1"/>
          </p:cNvSpPr>
          <p:nvPr>
            <p:ph type="sldNum" idx="12"/>
          </p:nvPr>
        </p:nvSpPr>
        <p:spPr>
          <a:xfrm>
            <a:off x="8472458" y="4663217"/>
            <a:ext cx="548700" cy="393600"/>
          </a:xfrm>
          <a:prstGeom prst="rect">
            <a:avLst/>
          </a:prstGeom>
        </p:spPr>
        <p:txBody>
          <a:bodyPr spcFirstLastPara="1" wrap="square" lIns="13700" tIns="34275" rIns="13700" bIns="34275" anchor="ctr" anchorCtr="0">
            <a:noAutofit/>
          </a:bodyPr>
          <a:lstStyle/>
          <a:p>
            <a:pPr marL="0" lvl="0" indent="0" algn="ctr" rtl="0">
              <a:spcBef>
                <a:spcPts val="0"/>
              </a:spcBef>
              <a:spcAft>
                <a:spcPts val="0"/>
              </a:spcAft>
              <a:buNone/>
            </a:pPr>
            <a:fld id="{00000000-1234-1234-1234-123412341234}" type="slidenum">
              <a:rPr lang="en-US" altLang="zh-TW"/>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97"/>
          <p:cNvSpPr txBox="1">
            <a:spLocks noGrp="1"/>
          </p:cNvSpPr>
          <p:nvPr>
            <p:ph type="title"/>
          </p:nvPr>
        </p:nvSpPr>
        <p:spPr>
          <a:xfrm>
            <a:off x="311700" y="445025"/>
            <a:ext cx="8520600" cy="572700"/>
          </a:xfrm>
          <a:prstGeom prst="rect">
            <a:avLst/>
          </a:prstGeom>
        </p:spPr>
        <p:txBody>
          <a:bodyPr spcFirstLastPara="1" wrap="square" lIns="137150" tIns="137150" rIns="137150" bIns="137150" anchor="ctr" anchorCtr="0">
            <a:normAutofit/>
          </a:bodyPr>
          <a:lstStyle/>
          <a:p>
            <a:pPr marL="0" lvl="0" indent="0" algn="ctr" rtl="0">
              <a:spcBef>
                <a:spcPts val="0"/>
              </a:spcBef>
              <a:spcAft>
                <a:spcPts val="0"/>
              </a:spcAft>
              <a:buNone/>
            </a:pPr>
            <a:r>
              <a:rPr lang="zh-TW"/>
              <a:t>Loss function</a:t>
            </a:r>
            <a:endParaRPr/>
          </a:p>
        </p:txBody>
      </p:sp>
      <p:pic>
        <p:nvPicPr>
          <p:cNvPr id="801" name="Google Shape;801;p97"/>
          <p:cNvPicPr preferRelativeResize="0"/>
          <p:nvPr/>
        </p:nvPicPr>
        <p:blipFill>
          <a:blip r:embed="rId3">
            <a:alphaModFix/>
          </a:blip>
          <a:stretch>
            <a:fillRect/>
          </a:stretch>
        </p:blipFill>
        <p:spPr>
          <a:xfrm>
            <a:off x="463188" y="1154750"/>
            <a:ext cx="8217615" cy="3820975"/>
          </a:xfrm>
          <a:prstGeom prst="rect">
            <a:avLst/>
          </a:prstGeom>
          <a:noFill/>
          <a:ln>
            <a:noFill/>
          </a:ln>
        </p:spPr>
      </p:pic>
      <p:sp>
        <p:nvSpPr>
          <p:cNvPr id="802" name="Google Shape;802;p97"/>
          <p:cNvSpPr txBox="1">
            <a:spLocks noGrp="1"/>
          </p:cNvSpPr>
          <p:nvPr>
            <p:ph type="sldNum" idx="12"/>
          </p:nvPr>
        </p:nvSpPr>
        <p:spPr>
          <a:xfrm>
            <a:off x="8472458" y="4663217"/>
            <a:ext cx="548700" cy="393600"/>
          </a:xfrm>
          <a:prstGeom prst="rect">
            <a:avLst/>
          </a:prstGeom>
        </p:spPr>
        <p:txBody>
          <a:bodyPr spcFirstLastPara="1" wrap="square" lIns="13700" tIns="34275" rIns="13700" bIns="34275" anchor="ctr" anchorCtr="0">
            <a:noAutofit/>
          </a:bodyPr>
          <a:lstStyle/>
          <a:p>
            <a:pPr marL="0" lvl="0" indent="0" algn="ctr" rtl="0">
              <a:spcBef>
                <a:spcPts val="0"/>
              </a:spcBef>
              <a:spcAft>
                <a:spcPts val="0"/>
              </a:spcAft>
              <a:buNone/>
            </a:pPr>
            <a:fld id="{00000000-1234-1234-1234-123412341234}" type="slidenum">
              <a:rPr lang="en-US" altLang="zh-TW"/>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98"/>
          <p:cNvSpPr txBox="1">
            <a:spLocks noGrp="1"/>
          </p:cNvSpPr>
          <p:nvPr>
            <p:ph type="ctrTitle"/>
          </p:nvPr>
        </p:nvSpPr>
        <p:spPr>
          <a:xfrm>
            <a:off x="1200150" y="1790058"/>
            <a:ext cx="6743700" cy="1234500"/>
          </a:xfrm>
          <a:prstGeom prst="rect">
            <a:avLst/>
          </a:prstGeom>
        </p:spPr>
        <p:txBody>
          <a:bodyPr spcFirstLastPara="1" wrap="square" lIns="205725" tIns="137150" rIns="205725" bIns="137150" anchor="ctr" anchorCtr="1">
            <a:normAutofit/>
          </a:bodyPr>
          <a:lstStyle/>
          <a:p>
            <a:pPr marL="0" lvl="0" indent="0" algn="ctr" rtl="0">
              <a:spcBef>
                <a:spcPts val="0"/>
              </a:spcBef>
              <a:spcAft>
                <a:spcPts val="0"/>
              </a:spcAft>
              <a:buNone/>
            </a:pPr>
            <a:r>
              <a:rPr lang="zh-TW" b="1"/>
              <a:t>訓練模型</a:t>
            </a:r>
            <a:endParaRPr b="1"/>
          </a:p>
        </p:txBody>
      </p:sp>
      <p:sp>
        <p:nvSpPr>
          <p:cNvPr id="808" name="Google Shape;808;p98"/>
          <p:cNvSpPr>
            <a:spLocks noGrp="1"/>
          </p:cNvSpPr>
          <p:nvPr>
            <p:ph type="sldNum" idx="12"/>
          </p:nvPr>
        </p:nvSpPr>
        <p:spPr>
          <a:xfrm>
            <a:off x="8069192" y="4663440"/>
            <a:ext cx="274200" cy="274200"/>
          </a:xfrm>
          <a:prstGeom prst="ellipse">
            <a:avLst/>
          </a:prstGeom>
        </p:spPr>
        <p:txBody>
          <a:bodyPr spcFirstLastPara="1" wrap="square" lIns="13700" tIns="34275" rIns="13700" bIns="34275"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ltLang="zh-TW"/>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pic>
        <p:nvPicPr>
          <p:cNvPr id="813" name="Google Shape;813;p99"/>
          <p:cNvPicPr preferRelativeResize="0"/>
          <p:nvPr/>
        </p:nvPicPr>
        <p:blipFill>
          <a:blip r:embed="rId3">
            <a:alphaModFix/>
          </a:blip>
          <a:stretch>
            <a:fillRect/>
          </a:stretch>
        </p:blipFill>
        <p:spPr>
          <a:xfrm>
            <a:off x="2449263" y="2610900"/>
            <a:ext cx="4245487" cy="755375"/>
          </a:xfrm>
          <a:prstGeom prst="rect">
            <a:avLst/>
          </a:prstGeom>
          <a:noFill/>
          <a:ln>
            <a:noFill/>
          </a:ln>
        </p:spPr>
      </p:pic>
      <p:pic>
        <p:nvPicPr>
          <p:cNvPr id="814" name="Google Shape;814;p99"/>
          <p:cNvPicPr preferRelativeResize="0"/>
          <p:nvPr/>
        </p:nvPicPr>
        <p:blipFill>
          <a:blip r:embed="rId4">
            <a:alphaModFix/>
          </a:blip>
          <a:stretch>
            <a:fillRect/>
          </a:stretch>
        </p:blipFill>
        <p:spPr>
          <a:xfrm>
            <a:off x="2449275" y="3542625"/>
            <a:ext cx="4245476" cy="762807"/>
          </a:xfrm>
          <a:prstGeom prst="rect">
            <a:avLst/>
          </a:prstGeom>
          <a:noFill/>
          <a:ln>
            <a:noFill/>
          </a:ln>
        </p:spPr>
      </p:pic>
      <p:sp>
        <p:nvSpPr>
          <p:cNvPr id="815" name="Google Shape;815;p99"/>
          <p:cNvSpPr txBox="1">
            <a:spLocks noGrp="1"/>
          </p:cNvSpPr>
          <p:nvPr>
            <p:ph type="title"/>
          </p:nvPr>
        </p:nvSpPr>
        <p:spPr>
          <a:xfrm>
            <a:off x="311700" y="405675"/>
            <a:ext cx="8520600" cy="572700"/>
          </a:xfrm>
          <a:prstGeom prst="rect">
            <a:avLst/>
          </a:prstGeom>
        </p:spPr>
        <p:txBody>
          <a:bodyPr spcFirstLastPara="1" wrap="square" lIns="137150" tIns="137150" rIns="137150" bIns="137150" anchor="ctr" anchorCtr="0">
            <a:normAutofit/>
          </a:bodyPr>
          <a:lstStyle/>
          <a:p>
            <a:pPr marL="0" lvl="0" indent="0" algn="ctr" rtl="0">
              <a:spcBef>
                <a:spcPts val="0"/>
              </a:spcBef>
              <a:spcAft>
                <a:spcPts val="0"/>
              </a:spcAft>
              <a:buNone/>
            </a:pPr>
            <a:r>
              <a:rPr lang="zh-TW"/>
              <a:t>Training</a:t>
            </a:r>
            <a:endParaRPr/>
          </a:p>
        </p:txBody>
      </p:sp>
      <p:sp>
        <p:nvSpPr>
          <p:cNvPr id="816" name="Google Shape;816;p99"/>
          <p:cNvSpPr txBox="1">
            <a:spLocks noGrp="1"/>
          </p:cNvSpPr>
          <p:nvPr>
            <p:ph type="body" idx="1"/>
          </p:nvPr>
        </p:nvSpPr>
        <p:spPr>
          <a:xfrm>
            <a:off x="2765550" y="1031300"/>
            <a:ext cx="3612900" cy="813000"/>
          </a:xfrm>
          <a:prstGeom prst="rect">
            <a:avLst/>
          </a:prstGeom>
        </p:spPr>
        <p:txBody>
          <a:bodyPr spcFirstLastPara="1" wrap="square" lIns="68575" tIns="34275" rIns="68575" bIns="34275" anchor="t" anchorCtr="0">
            <a:normAutofit/>
          </a:bodyPr>
          <a:lstStyle/>
          <a:p>
            <a:pPr marL="0" lvl="0" indent="0" algn="ctr" rtl="0">
              <a:lnSpc>
                <a:spcPct val="100000"/>
              </a:lnSpc>
              <a:spcBef>
                <a:spcPts val="800"/>
              </a:spcBef>
              <a:spcAft>
                <a:spcPts val="0"/>
              </a:spcAft>
              <a:buClr>
                <a:schemeClr val="dk1"/>
              </a:buClr>
              <a:buSzPts val="1100"/>
              <a:buFont typeface="Arial"/>
              <a:buNone/>
            </a:pPr>
            <a:r>
              <a:rPr lang="zh-TW" sz="2500" b="1">
                <a:solidFill>
                  <a:schemeClr val="dk1"/>
                </a:solidFill>
              </a:rPr>
              <a:t>Hyperparameter</a:t>
            </a:r>
            <a:r>
              <a:rPr lang="zh-TW" sz="2500" b="1" u="sng">
                <a:solidFill>
                  <a:schemeClr val="dk1"/>
                </a:solidFill>
                <a:hlinkClick r:id="rId5">
                  <a:extLst>
                    <a:ext uri="{A12FA001-AC4F-418D-AE19-62706E023703}">
                      <ahyp:hlinkClr xmlns:ahyp="http://schemas.microsoft.com/office/drawing/2018/hyperlinkcolor" val="tx"/>
                    </a:ext>
                  </a:extLst>
                </a:hlinkClick>
              </a:rPr>
              <a:t> </a:t>
            </a:r>
            <a:endParaRPr sz="2500" b="1">
              <a:solidFill>
                <a:schemeClr val="dk1"/>
              </a:solidFill>
            </a:endParaRPr>
          </a:p>
        </p:txBody>
      </p:sp>
      <p:sp>
        <p:nvSpPr>
          <p:cNvPr id="817" name="Google Shape;817;p99"/>
          <p:cNvSpPr txBox="1">
            <a:spLocks noGrp="1"/>
          </p:cNvSpPr>
          <p:nvPr>
            <p:ph type="body" idx="1"/>
          </p:nvPr>
        </p:nvSpPr>
        <p:spPr>
          <a:xfrm>
            <a:off x="2449275" y="1669250"/>
            <a:ext cx="4182000" cy="765300"/>
          </a:xfrm>
          <a:prstGeom prst="rect">
            <a:avLst/>
          </a:prstGeom>
          <a:solidFill>
            <a:srgbClr val="FFF2CC"/>
          </a:solidFill>
        </p:spPr>
        <p:txBody>
          <a:bodyPr spcFirstLastPara="1" wrap="square" lIns="68575" tIns="34275" rIns="68575" bIns="34275" anchor="t" anchorCtr="0">
            <a:noAutofit/>
          </a:bodyPr>
          <a:lstStyle/>
          <a:p>
            <a:pPr marL="0" lvl="0" indent="0" algn="l" rtl="0">
              <a:lnSpc>
                <a:spcPct val="150000"/>
              </a:lnSpc>
              <a:spcBef>
                <a:spcPts val="800"/>
              </a:spcBef>
              <a:spcAft>
                <a:spcPts val="0"/>
              </a:spcAft>
              <a:buSzPts val="1018"/>
              <a:buNone/>
            </a:pPr>
            <a:r>
              <a:rPr lang="zh-TW" sz="1600">
                <a:solidFill>
                  <a:schemeClr val="dk1"/>
                </a:solidFill>
              </a:rPr>
              <a:t>定義: 可調整的參數，在訓練前就要先設定。</a:t>
            </a:r>
            <a:endParaRPr sz="1600">
              <a:solidFill>
                <a:schemeClr val="dk1"/>
              </a:solidFill>
            </a:endParaRPr>
          </a:p>
          <a:p>
            <a:pPr marL="0" lvl="0" indent="0" algn="l" rtl="0">
              <a:lnSpc>
                <a:spcPct val="150000"/>
              </a:lnSpc>
              <a:spcBef>
                <a:spcPts val="800"/>
              </a:spcBef>
              <a:spcAft>
                <a:spcPts val="0"/>
              </a:spcAft>
              <a:buSzPts val="1018"/>
              <a:buNone/>
            </a:pPr>
            <a:r>
              <a:rPr lang="zh-TW" sz="1600">
                <a:solidFill>
                  <a:schemeClr val="dk1"/>
                </a:solidFill>
              </a:rPr>
              <a:t>舉例: batch size、epoch、learning rate等</a:t>
            </a:r>
            <a:endParaRPr sz="1600">
              <a:solidFill>
                <a:schemeClr val="dk1"/>
              </a:solidFill>
            </a:endParaRPr>
          </a:p>
          <a:p>
            <a:pPr marL="0" lvl="0" indent="0" algn="l" rtl="0">
              <a:lnSpc>
                <a:spcPct val="150000"/>
              </a:lnSpc>
              <a:spcBef>
                <a:spcPts val="800"/>
              </a:spcBef>
              <a:spcAft>
                <a:spcPts val="0"/>
              </a:spcAft>
              <a:buSzPts val="1018"/>
              <a:buNone/>
            </a:pPr>
            <a:endParaRPr sz="1679">
              <a:solidFill>
                <a:schemeClr val="dk1"/>
              </a:solidFill>
            </a:endParaRPr>
          </a:p>
        </p:txBody>
      </p:sp>
      <p:cxnSp>
        <p:nvCxnSpPr>
          <p:cNvPr id="818" name="Google Shape;818;p99"/>
          <p:cNvCxnSpPr/>
          <p:nvPr/>
        </p:nvCxnSpPr>
        <p:spPr>
          <a:xfrm>
            <a:off x="5196675" y="3117200"/>
            <a:ext cx="640200" cy="0"/>
          </a:xfrm>
          <a:prstGeom prst="straightConnector1">
            <a:avLst/>
          </a:prstGeom>
          <a:noFill/>
          <a:ln w="9525" cap="flat" cmpd="sng">
            <a:solidFill>
              <a:srgbClr val="980000"/>
            </a:solidFill>
            <a:prstDash val="solid"/>
            <a:round/>
            <a:headEnd type="none" w="med" len="med"/>
            <a:tailEnd type="none" w="med" len="med"/>
          </a:ln>
        </p:spPr>
      </p:cxnSp>
      <p:cxnSp>
        <p:nvCxnSpPr>
          <p:cNvPr id="819" name="Google Shape;819;p99"/>
          <p:cNvCxnSpPr/>
          <p:nvPr/>
        </p:nvCxnSpPr>
        <p:spPr>
          <a:xfrm>
            <a:off x="2481925" y="4058850"/>
            <a:ext cx="887100" cy="6900"/>
          </a:xfrm>
          <a:prstGeom prst="straightConnector1">
            <a:avLst/>
          </a:prstGeom>
          <a:noFill/>
          <a:ln w="9525" cap="flat" cmpd="sng">
            <a:solidFill>
              <a:srgbClr val="980000"/>
            </a:solidFill>
            <a:prstDash val="solid"/>
            <a:round/>
            <a:headEnd type="none" w="med" len="med"/>
            <a:tailEnd type="none" w="med" len="med"/>
          </a:ln>
        </p:spPr>
      </p:cxnSp>
      <p:cxnSp>
        <p:nvCxnSpPr>
          <p:cNvPr id="820" name="Google Shape;820;p99"/>
          <p:cNvCxnSpPr/>
          <p:nvPr/>
        </p:nvCxnSpPr>
        <p:spPr>
          <a:xfrm>
            <a:off x="2510600" y="4194050"/>
            <a:ext cx="2935800" cy="18600"/>
          </a:xfrm>
          <a:prstGeom prst="straightConnector1">
            <a:avLst/>
          </a:prstGeom>
          <a:noFill/>
          <a:ln w="9525" cap="flat" cmpd="sng">
            <a:solidFill>
              <a:srgbClr val="980000"/>
            </a:solidFill>
            <a:prstDash val="solid"/>
            <a:round/>
            <a:headEnd type="none" w="med" len="med"/>
            <a:tailEnd type="none" w="med" len="med"/>
          </a:ln>
        </p:spPr>
      </p:cxnSp>
      <p:sp>
        <p:nvSpPr>
          <p:cNvPr id="821" name="Google Shape;821;p99"/>
          <p:cNvSpPr txBox="1">
            <a:spLocks noGrp="1"/>
          </p:cNvSpPr>
          <p:nvPr>
            <p:ph type="sldNum" idx="12"/>
          </p:nvPr>
        </p:nvSpPr>
        <p:spPr>
          <a:xfrm>
            <a:off x="8472458" y="4663217"/>
            <a:ext cx="548700" cy="393600"/>
          </a:xfrm>
          <a:prstGeom prst="rect">
            <a:avLst/>
          </a:prstGeom>
        </p:spPr>
        <p:txBody>
          <a:bodyPr spcFirstLastPara="1" wrap="square" lIns="13700" tIns="34275" rIns="13700" bIns="34275" anchor="ctr" anchorCtr="0">
            <a:noAutofit/>
          </a:bodyPr>
          <a:lstStyle/>
          <a:p>
            <a:pPr marL="0" lvl="0" indent="0" algn="ctr" rtl="0">
              <a:spcBef>
                <a:spcPts val="0"/>
              </a:spcBef>
              <a:spcAft>
                <a:spcPts val="0"/>
              </a:spcAft>
              <a:buNone/>
            </a:pPr>
            <a:fld id="{00000000-1234-1234-1234-123412341234}" type="slidenum">
              <a:rPr lang="en-US" altLang="zh-TW"/>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8"/>
          <p:cNvSpPr txBox="1">
            <a:spLocks noGrp="1"/>
          </p:cNvSpPr>
          <p:nvPr>
            <p:ph type="title"/>
          </p:nvPr>
        </p:nvSpPr>
        <p:spPr>
          <a:xfrm>
            <a:off x="1673352" y="723519"/>
            <a:ext cx="5797200" cy="891600"/>
          </a:xfrm>
          <a:prstGeom prst="rect">
            <a:avLst/>
          </a:prstGeom>
        </p:spPr>
        <p:txBody>
          <a:bodyPr spcFirstLastPara="1" wrap="square" lIns="137150" tIns="137150" rIns="137150" bIns="137150" anchor="ctr" anchorCtr="0">
            <a:normAutofit/>
          </a:bodyPr>
          <a:lstStyle/>
          <a:p>
            <a:pPr marL="0" lvl="0" indent="0" algn="ctr" rtl="0">
              <a:spcBef>
                <a:spcPts val="0"/>
              </a:spcBef>
              <a:spcAft>
                <a:spcPts val="0"/>
              </a:spcAft>
              <a:buNone/>
            </a:pPr>
            <a:r>
              <a:rPr lang="zh-TW" sz="2800" b="1"/>
              <a:t>計畫簡介</a:t>
            </a:r>
            <a:endParaRPr sz="2800" b="1"/>
          </a:p>
        </p:txBody>
      </p:sp>
      <p:sp>
        <p:nvSpPr>
          <p:cNvPr id="186" name="Google Shape;186;p28"/>
          <p:cNvSpPr txBox="1">
            <a:spLocks noGrp="1"/>
          </p:cNvSpPr>
          <p:nvPr>
            <p:ph type="body" idx="1"/>
          </p:nvPr>
        </p:nvSpPr>
        <p:spPr>
          <a:xfrm>
            <a:off x="737200" y="1745750"/>
            <a:ext cx="7669500" cy="3045600"/>
          </a:xfrm>
          <a:prstGeom prst="rect">
            <a:avLst/>
          </a:prstGeom>
        </p:spPr>
        <p:txBody>
          <a:bodyPr spcFirstLastPara="1" wrap="square" lIns="68575" tIns="34275" rIns="68575" bIns="34275" anchor="t" anchorCtr="0">
            <a:noAutofit/>
          </a:bodyPr>
          <a:lstStyle/>
          <a:p>
            <a:pPr marL="0" lvl="0" indent="0" algn="l" rtl="0">
              <a:lnSpc>
                <a:spcPct val="90000"/>
              </a:lnSpc>
              <a:spcBef>
                <a:spcPts val="800"/>
              </a:spcBef>
              <a:spcAft>
                <a:spcPts val="0"/>
              </a:spcAft>
              <a:buSzPts val="440"/>
              <a:buNone/>
            </a:pPr>
            <a:r>
              <a:rPr lang="zh-TW" sz="1581" b="1"/>
              <a:t>計畫目標</a:t>
            </a:r>
            <a:endParaRPr sz="1581" b="1"/>
          </a:p>
          <a:p>
            <a:pPr marL="457200" lvl="0" indent="-317500" algn="l" rtl="0">
              <a:lnSpc>
                <a:spcPct val="140000"/>
              </a:lnSpc>
              <a:spcBef>
                <a:spcPts val="1000"/>
              </a:spcBef>
              <a:spcAft>
                <a:spcPts val="0"/>
              </a:spcAft>
              <a:buSzPts val="1400"/>
              <a:buChar char="•"/>
            </a:pPr>
            <a:r>
              <a:rPr lang="zh-TW" b="1">
                <a:solidFill>
                  <a:srgbClr val="FF0000"/>
                </a:solidFill>
                <a:latin typeface="Arial"/>
                <a:ea typeface="Arial"/>
                <a:cs typeface="Arial"/>
                <a:sym typeface="Arial"/>
              </a:rPr>
              <a:t>建構</a:t>
            </a:r>
            <a:r>
              <a:rPr lang="zh-TW" b="1">
                <a:solidFill>
                  <a:schemeClr val="dk1"/>
                </a:solidFill>
                <a:latin typeface="Arial"/>
                <a:ea typeface="Arial"/>
                <a:cs typeface="Arial"/>
                <a:sym typeface="Arial"/>
              </a:rPr>
              <a:t>以台灣道路、河流為目標的無人機自主導航</a:t>
            </a:r>
            <a:r>
              <a:rPr lang="zh-TW" b="1">
                <a:solidFill>
                  <a:srgbClr val="FF0000"/>
                </a:solidFill>
                <a:latin typeface="Arial"/>
                <a:ea typeface="Arial"/>
                <a:cs typeface="Arial"/>
                <a:sym typeface="Arial"/>
              </a:rPr>
              <a:t>影像資料集</a:t>
            </a:r>
            <a:r>
              <a:rPr lang="zh-TW" b="1">
                <a:solidFill>
                  <a:schemeClr val="dk1"/>
                </a:solidFill>
                <a:latin typeface="Arial"/>
                <a:ea typeface="Arial"/>
                <a:cs typeface="Arial"/>
                <a:sym typeface="Arial"/>
              </a:rPr>
              <a:t>，根據天氣、視角、目標大小等因素進行分類</a:t>
            </a:r>
            <a:br>
              <a:rPr lang="zh-TW" b="1">
                <a:solidFill>
                  <a:schemeClr val="dk1"/>
                </a:solidFill>
                <a:latin typeface="Arial"/>
                <a:ea typeface="Arial"/>
                <a:cs typeface="Arial"/>
                <a:sym typeface="Arial"/>
              </a:rPr>
            </a:br>
            <a:endParaRPr b="1">
              <a:solidFill>
                <a:schemeClr val="dk1"/>
              </a:solidFill>
              <a:latin typeface="Arial"/>
              <a:ea typeface="Arial"/>
              <a:cs typeface="Arial"/>
              <a:sym typeface="Arial"/>
            </a:endParaRPr>
          </a:p>
          <a:p>
            <a:pPr marL="457200" lvl="0" indent="-317500" algn="l" rtl="0">
              <a:lnSpc>
                <a:spcPct val="140000"/>
              </a:lnSpc>
              <a:spcBef>
                <a:spcPts val="0"/>
              </a:spcBef>
              <a:spcAft>
                <a:spcPts val="0"/>
              </a:spcAft>
              <a:buSzPts val="1400"/>
              <a:buChar char="•"/>
            </a:pPr>
            <a:r>
              <a:rPr lang="zh-TW" b="1">
                <a:solidFill>
                  <a:schemeClr val="dk1"/>
                </a:solidFill>
                <a:latin typeface="Arial"/>
                <a:ea typeface="Arial"/>
                <a:cs typeface="Arial"/>
                <a:sym typeface="Arial"/>
              </a:rPr>
              <a:t>有鑑於</a:t>
            </a:r>
            <a:r>
              <a:rPr lang="zh-TW" b="1">
                <a:solidFill>
                  <a:srgbClr val="FF0000"/>
                </a:solidFill>
                <a:latin typeface="Arial"/>
                <a:ea typeface="Arial"/>
                <a:cs typeface="Arial"/>
                <a:sym typeface="Arial"/>
              </a:rPr>
              <a:t>生成式AI</a:t>
            </a:r>
            <a:r>
              <a:rPr lang="zh-TW" b="1">
                <a:solidFill>
                  <a:schemeClr val="dk1"/>
                </a:solidFill>
                <a:latin typeface="Arial"/>
                <a:ea typeface="Arial"/>
                <a:cs typeface="Arial"/>
                <a:sym typeface="Arial"/>
              </a:rPr>
              <a:t>可以用於</a:t>
            </a:r>
            <a:r>
              <a:rPr lang="zh-TW" b="1">
                <a:solidFill>
                  <a:srgbClr val="FF0000"/>
                </a:solidFill>
                <a:latin typeface="Arial"/>
                <a:ea typeface="Arial"/>
                <a:cs typeface="Arial"/>
                <a:sym typeface="Arial"/>
              </a:rPr>
              <a:t>擴充訓練資料集</a:t>
            </a:r>
            <a:r>
              <a:rPr lang="zh-TW" b="1">
                <a:solidFill>
                  <a:schemeClr val="dk1"/>
                </a:solidFill>
                <a:latin typeface="Arial"/>
                <a:ea typeface="Arial"/>
                <a:cs typeface="Arial"/>
                <a:sym typeface="Arial"/>
              </a:rPr>
              <a:t>以及</a:t>
            </a:r>
            <a:r>
              <a:rPr lang="zh-TW" b="1">
                <a:solidFill>
                  <a:srgbClr val="FF0000"/>
                </a:solidFill>
                <a:latin typeface="Arial"/>
                <a:ea typeface="Arial"/>
                <a:cs typeface="Arial"/>
                <a:sym typeface="Arial"/>
              </a:rPr>
              <a:t>生成所需資料</a:t>
            </a:r>
            <a:r>
              <a:rPr lang="zh-TW" b="1">
                <a:solidFill>
                  <a:schemeClr val="dk1"/>
                </a:solidFill>
                <a:latin typeface="Arial"/>
                <a:ea typeface="Arial"/>
                <a:cs typeface="Arial"/>
                <a:sym typeface="Arial"/>
              </a:rPr>
              <a:t>，提出</a:t>
            </a:r>
            <a:r>
              <a:rPr lang="zh-TW" b="1" i="1">
                <a:solidFill>
                  <a:srgbClr val="FF0000"/>
                </a:solidFill>
                <a:latin typeface="Arial"/>
                <a:ea typeface="Arial"/>
                <a:cs typeface="Arial"/>
                <a:sym typeface="Arial"/>
              </a:rPr>
              <a:t>以生成式AI建構無人機於自然環境偵察時所需之導航資訊競賽</a:t>
            </a:r>
            <a:r>
              <a:rPr lang="zh-TW" b="1">
                <a:solidFill>
                  <a:schemeClr val="dk1"/>
                </a:solidFill>
                <a:latin typeface="Arial"/>
                <a:ea typeface="Arial"/>
                <a:cs typeface="Arial"/>
                <a:sym typeface="Arial"/>
              </a:rPr>
              <a:t>，並根據生成目標區分為兩個競賽項目，加強參賽者的生成式AI開發能力</a:t>
            </a:r>
            <a:br>
              <a:rPr lang="zh-TW" b="1">
                <a:solidFill>
                  <a:schemeClr val="dk1"/>
                </a:solidFill>
                <a:latin typeface="Arial"/>
                <a:ea typeface="Arial"/>
                <a:cs typeface="Arial"/>
                <a:sym typeface="Arial"/>
              </a:rPr>
            </a:br>
            <a:endParaRPr b="1">
              <a:solidFill>
                <a:schemeClr val="dk1"/>
              </a:solidFill>
              <a:latin typeface="Arial"/>
              <a:ea typeface="Arial"/>
              <a:cs typeface="Arial"/>
              <a:sym typeface="Arial"/>
            </a:endParaRPr>
          </a:p>
          <a:p>
            <a:pPr marL="457200" lvl="0" indent="-320574" algn="l" rtl="0">
              <a:lnSpc>
                <a:spcPct val="140000"/>
              </a:lnSpc>
              <a:spcBef>
                <a:spcPts val="0"/>
              </a:spcBef>
              <a:spcAft>
                <a:spcPts val="0"/>
              </a:spcAft>
              <a:buSzPts val="1448"/>
              <a:buChar char="•"/>
            </a:pPr>
            <a:r>
              <a:rPr lang="zh-TW" sz="1448" b="1">
                <a:solidFill>
                  <a:schemeClr val="dk1"/>
                </a:solidFill>
                <a:latin typeface="Arial"/>
                <a:ea typeface="Arial"/>
                <a:cs typeface="Arial"/>
                <a:sym typeface="Arial"/>
              </a:rPr>
              <a:t>本計畫所建置之資料集可用於</a:t>
            </a:r>
            <a:r>
              <a:rPr lang="zh-TW" sz="1448" b="1">
                <a:solidFill>
                  <a:srgbClr val="FF0000"/>
                </a:solidFill>
                <a:latin typeface="Arial"/>
                <a:ea typeface="Arial"/>
                <a:cs typeface="Arial"/>
                <a:sym typeface="Arial"/>
              </a:rPr>
              <a:t>協助無人機自主導航技術開發</a:t>
            </a:r>
            <a:r>
              <a:rPr lang="zh-TW" sz="1448" b="1">
                <a:solidFill>
                  <a:schemeClr val="dk1"/>
                </a:solidFill>
                <a:latin typeface="Arial"/>
                <a:ea typeface="Arial"/>
                <a:cs typeface="Arial"/>
                <a:sym typeface="Arial"/>
              </a:rPr>
              <a:t>，同時藉由舉辦競賽</a:t>
            </a:r>
            <a:r>
              <a:rPr lang="zh-TW" sz="1448" b="1">
                <a:solidFill>
                  <a:srgbClr val="FF0000"/>
                </a:solidFill>
                <a:latin typeface="Arial"/>
                <a:ea typeface="Arial"/>
                <a:cs typeface="Arial"/>
                <a:sym typeface="Arial"/>
              </a:rPr>
              <a:t>推廣生成式AI技術的發展</a:t>
            </a:r>
            <a:r>
              <a:rPr lang="zh-TW" sz="1448" b="1">
                <a:solidFill>
                  <a:schemeClr val="dk1"/>
                </a:solidFill>
                <a:latin typeface="Arial"/>
                <a:ea typeface="Arial"/>
                <a:cs typeface="Arial"/>
                <a:sym typeface="Arial"/>
              </a:rPr>
              <a:t>，並預期將生成式AI技術應用於之後的無人機自主導航技術開發</a:t>
            </a:r>
            <a:endParaRPr sz="1448" b="1">
              <a:solidFill>
                <a:schemeClr val="dk1"/>
              </a:solidFill>
              <a:latin typeface="Arial"/>
              <a:ea typeface="Arial"/>
              <a:cs typeface="Arial"/>
              <a:sym typeface="Arial"/>
            </a:endParaRPr>
          </a:p>
          <a:p>
            <a:pPr marL="0" lvl="0" indent="0" algn="l" rtl="0">
              <a:lnSpc>
                <a:spcPct val="90000"/>
              </a:lnSpc>
              <a:spcBef>
                <a:spcPts val="800"/>
              </a:spcBef>
              <a:spcAft>
                <a:spcPts val="0"/>
              </a:spcAft>
              <a:buSzPts val="440"/>
              <a:buNone/>
            </a:pPr>
            <a:endParaRPr sz="1280" b="1"/>
          </a:p>
        </p:txBody>
      </p:sp>
      <p:sp>
        <p:nvSpPr>
          <p:cNvPr id="187" name="Google Shape;187;p28"/>
          <p:cNvSpPr>
            <a:spLocks noGrp="1"/>
          </p:cNvSpPr>
          <p:nvPr>
            <p:ph type="sldNum" idx="12"/>
          </p:nvPr>
        </p:nvSpPr>
        <p:spPr>
          <a:xfrm>
            <a:off x="8765228" y="4780026"/>
            <a:ext cx="274200" cy="274200"/>
          </a:xfrm>
          <a:prstGeom prst="ellipse">
            <a:avLst/>
          </a:prstGeom>
        </p:spPr>
        <p:txBody>
          <a:bodyPr spcFirstLastPara="1" wrap="square" lIns="13700" tIns="34275" rIns="13700" bIns="34275"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ltLang="zh-TW"/>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pic>
        <p:nvPicPr>
          <p:cNvPr id="826" name="Google Shape;826;p100"/>
          <p:cNvPicPr preferRelativeResize="0"/>
          <p:nvPr/>
        </p:nvPicPr>
        <p:blipFill>
          <a:blip r:embed="rId3">
            <a:alphaModFix/>
          </a:blip>
          <a:stretch>
            <a:fillRect/>
          </a:stretch>
        </p:blipFill>
        <p:spPr>
          <a:xfrm>
            <a:off x="2166075" y="978375"/>
            <a:ext cx="4077618" cy="4165124"/>
          </a:xfrm>
          <a:prstGeom prst="rect">
            <a:avLst/>
          </a:prstGeom>
          <a:noFill/>
          <a:ln>
            <a:noFill/>
          </a:ln>
        </p:spPr>
      </p:pic>
      <p:sp>
        <p:nvSpPr>
          <p:cNvPr id="827" name="Google Shape;827;p100"/>
          <p:cNvSpPr txBox="1">
            <a:spLocks noGrp="1"/>
          </p:cNvSpPr>
          <p:nvPr>
            <p:ph type="title"/>
          </p:nvPr>
        </p:nvSpPr>
        <p:spPr>
          <a:xfrm>
            <a:off x="311700" y="405675"/>
            <a:ext cx="8520600" cy="572700"/>
          </a:xfrm>
          <a:prstGeom prst="rect">
            <a:avLst/>
          </a:prstGeom>
        </p:spPr>
        <p:txBody>
          <a:bodyPr spcFirstLastPara="1" wrap="square" lIns="137150" tIns="137150" rIns="137150" bIns="137150" anchor="ctr" anchorCtr="0">
            <a:normAutofit/>
          </a:bodyPr>
          <a:lstStyle/>
          <a:p>
            <a:pPr marL="0" lvl="0" indent="0" algn="ctr" rtl="0">
              <a:spcBef>
                <a:spcPts val="0"/>
              </a:spcBef>
              <a:spcAft>
                <a:spcPts val="0"/>
              </a:spcAft>
              <a:buNone/>
            </a:pPr>
            <a:r>
              <a:rPr lang="zh-TW"/>
              <a:t>Training Stage</a:t>
            </a:r>
            <a:endParaRPr/>
          </a:p>
        </p:txBody>
      </p:sp>
      <p:sp>
        <p:nvSpPr>
          <p:cNvPr id="828" name="Google Shape;828;p100"/>
          <p:cNvSpPr/>
          <p:nvPr/>
        </p:nvSpPr>
        <p:spPr>
          <a:xfrm>
            <a:off x="2996125" y="3923200"/>
            <a:ext cx="1836600" cy="461700"/>
          </a:xfrm>
          <a:prstGeom prst="rect">
            <a:avLst/>
          </a:prstGeom>
          <a:no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9" name="Google Shape;829;p100"/>
          <p:cNvSpPr txBox="1">
            <a:spLocks noGrp="1"/>
          </p:cNvSpPr>
          <p:nvPr>
            <p:ph type="body" idx="1"/>
          </p:nvPr>
        </p:nvSpPr>
        <p:spPr>
          <a:xfrm>
            <a:off x="4939425" y="3987400"/>
            <a:ext cx="949200" cy="333300"/>
          </a:xfrm>
          <a:prstGeom prst="rect">
            <a:avLst/>
          </a:prstGeom>
        </p:spPr>
        <p:txBody>
          <a:bodyPr spcFirstLastPara="1" wrap="square" lIns="68575" tIns="34275" rIns="68575" bIns="34275" anchor="t" anchorCtr="0">
            <a:noAutofit/>
          </a:bodyPr>
          <a:lstStyle/>
          <a:p>
            <a:pPr marL="0" lvl="0" indent="0" algn="l" rtl="0">
              <a:lnSpc>
                <a:spcPct val="150000"/>
              </a:lnSpc>
              <a:spcBef>
                <a:spcPts val="800"/>
              </a:spcBef>
              <a:spcAft>
                <a:spcPts val="0"/>
              </a:spcAft>
              <a:buSzPts val="1018"/>
              <a:buNone/>
            </a:pPr>
            <a:r>
              <a:rPr lang="zh-TW" sz="1200">
                <a:solidFill>
                  <a:srgbClr val="980000"/>
                </a:solidFill>
              </a:rPr>
              <a:t>計算loss</a:t>
            </a:r>
            <a:r>
              <a:rPr lang="zh-TW" sz="1400">
                <a:solidFill>
                  <a:schemeClr val="dk1"/>
                </a:solidFill>
              </a:rPr>
              <a:t> </a:t>
            </a:r>
            <a:endParaRPr sz="1200">
              <a:solidFill>
                <a:schemeClr val="dk1"/>
              </a:solidFill>
            </a:endParaRPr>
          </a:p>
          <a:p>
            <a:pPr marL="0" lvl="0" indent="0" algn="l" rtl="0">
              <a:lnSpc>
                <a:spcPct val="150000"/>
              </a:lnSpc>
              <a:spcBef>
                <a:spcPts val="800"/>
              </a:spcBef>
              <a:spcAft>
                <a:spcPts val="0"/>
              </a:spcAft>
              <a:buSzPts val="1018"/>
              <a:buNone/>
            </a:pPr>
            <a:endParaRPr sz="1679">
              <a:solidFill>
                <a:schemeClr val="dk1"/>
              </a:solidFill>
            </a:endParaRPr>
          </a:p>
        </p:txBody>
      </p:sp>
      <p:sp>
        <p:nvSpPr>
          <p:cNvPr id="830" name="Google Shape;830;p100"/>
          <p:cNvSpPr txBox="1">
            <a:spLocks noGrp="1"/>
          </p:cNvSpPr>
          <p:nvPr>
            <p:ph type="body" idx="1"/>
          </p:nvPr>
        </p:nvSpPr>
        <p:spPr>
          <a:xfrm>
            <a:off x="4939425" y="4237150"/>
            <a:ext cx="895800" cy="388500"/>
          </a:xfrm>
          <a:prstGeom prst="rect">
            <a:avLst/>
          </a:prstGeom>
        </p:spPr>
        <p:txBody>
          <a:bodyPr spcFirstLastPara="1" wrap="square" lIns="68575" tIns="34275" rIns="68575" bIns="34275" anchor="t" anchorCtr="0">
            <a:noAutofit/>
          </a:bodyPr>
          <a:lstStyle/>
          <a:p>
            <a:pPr marL="0" lvl="0" indent="0" algn="l" rtl="0">
              <a:lnSpc>
                <a:spcPct val="150000"/>
              </a:lnSpc>
              <a:spcBef>
                <a:spcPts val="800"/>
              </a:spcBef>
              <a:spcAft>
                <a:spcPts val="0"/>
              </a:spcAft>
              <a:buSzPts val="1018"/>
              <a:buNone/>
            </a:pPr>
            <a:r>
              <a:rPr lang="zh-TW" sz="1200">
                <a:solidFill>
                  <a:schemeClr val="accent1"/>
                </a:solidFill>
              </a:rPr>
              <a:t>反向傳播</a:t>
            </a:r>
            <a:endParaRPr sz="1480">
              <a:solidFill>
                <a:schemeClr val="accent1"/>
              </a:solidFill>
            </a:endParaRPr>
          </a:p>
        </p:txBody>
      </p:sp>
      <p:sp>
        <p:nvSpPr>
          <p:cNvPr id="831" name="Google Shape;831;p100"/>
          <p:cNvSpPr txBox="1">
            <a:spLocks noGrp="1"/>
          </p:cNvSpPr>
          <p:nvPr>
            <p:ph type="body" idx="1"/>
          </p:nvPr>
        </p:nvSpPr>
        <p:spPr>
          <a:xfrm>
            <a:off x="4939425" y="4451075"/>
            <a:ext cx="1209600" cy="396300"/>
          </a:xfrm>
          <a:prstGeom prst="rect">
            <a:avLst/>
          </a:prstGeom>
        </p:spPr>
        <p:txBody>
          <a:bodyPr spcFirstLastPara="1" wrap="square" lIns="68575" tIns="34275" rIns="68575" bIns="34275" anchor="t" anchorCtr="0">
            <a:noAutofit/>
          </a:bodyPr>
          <a:lstStyle/>
          <a:p>
            <a:pPr marL="0" lvl="0" indent="0" algn="l" rtl="0">
              <a:lnSpc>
                <a:spcPct val="150000"/>
              </a:lnSpc>
              <a:spcBef>
                <a:spcPts val="800"/>
              </a:spcBef>
              <a:spcAft>
                <a:spcPts val="0"/>
              </a:spcAft>
              <a:buSzPts val="1018"/>
              <a:buNone/>
            </a:pPr>
            <a:r>
              <a:rPr lang="zh-TW" sz="1200">
                <a:solidFill>
                  <a:srgbClr val="907A4C"/>
                </a:solidFill>
              </a:rPr>
              <a:t>更新參數</a:t>
            </a:r>
            <a:endParaRPr sz="1480">
              <a:solidFill>
                <a:srgbClr val="907A4C"/>
              </a:solidFill>
            </a:endParaRPr>
          </a:p>
        </p:txBody>
      </p:sp>
      <p:sp>
        <p:nvSpPr>
          <p:cNvPr id="832" name="Google Shape;832;p100"/>
          <p:cNvSpPr/>
          <p:nvPr/>
        </p:nvSpPr>
        <p:spPr>
          <a:xfrm>
            <a:off x="2996125" y="4384900"/>
            <a:ext cx="1836600" cy="9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1"/>
              </a:solidFill>
            </a:endParaRPr>
          </a:p>
        </p:txBody>
      </p:sp>
      <p:sp>
        <p:nvSpPr>
          <p:cNvPr id="833" name="Google Shape;833;p100"/>
          <p:cNvSpPr/>
          <p:nvPr/>
        </p:nvSpPr>
        <p:spPr>
          <a:xfrm>
            <a:off x="2996125" y="4481200"/>
            <a:ext cx="1836600" cy="96300"/>
          </a:xfrm>
          <a:prstGeom prst="rect">
            <a:avLst/>
          </a:prstGeom>
          <a:noFill/>
          <a:ln w="9525"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4"/>
              </a:solidFill>
            </a:endParaRPr>
          </a:p>
        </p:txBody>
      </p:sp>
      <p:sp>
        <p:nvSpPr>
          <p:cNvPr id="834" name="Google Shape;834;p100"/>
          <p:cNvSpPr/>
          <p:nvPr/>
        </p:nvSpPr>
        <p:spPr>
          <a:xfrm>
            <a:off x="2469750" y="2361950"/>
            <a:ext cx="649800" cy="60900"/>
          </a:xfrm>
          <a:prstGeom prst="rect">
            <a:avLst/>
          </a:prstGeom>
          <a:noFill/>
          <a:ln w="952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9900FF"/>
              </a:solidFill>
            </a:endParaRPr>
          </a:p>
        </p:txBody>
      </p:sp>
      <p:sp>
        <p:nvSpPr>
          <p:cNvPr id="835" name="Google Shape;835;p100"/>
          <p:cNvSpPr txBox="1">
            <a:spLocks noGrp="1"/>
          </p:cNvSpPr>
          <p:nvPr>
            <p:ph type="body" idx="1"/>
          </p:nvPr>
        </p:nvSpPr>
        <p:spPr>
          <a:xfrm>
            <a:off x="4883950" y="2361950"/>
            <a:ext cx="2709000" cy="333300"/>
          </a:xfrm>
          <a:prstGeom prst="rect">
            <a:avLst/>
          </a:prstGeom>
        </p:spPr>
        <p:txBody>
          <a:bodyPr spcFirstLastPara="1" wrap="square" lIns="68575" tIns="34275" rIns="68575" bIns="34275" anchor="t" anchorCtr="0">
            <a:noAutofit/>
          </a:bodyPr>
          <a:lstStyle/>
          <a:p>
            <a:pPr marL="0" lvl="0" indent="0" algn="l" rtl="0">
              <a:lnSpc>
                <a:spcPct val="150000"/>
              </a:lnSpc>
              <a:spcBef>
                <a:spcPts val="800"/>
              </a:spcBef>
              <a:spcAft>
                <a:spcPts val="0"/>
              </a:spcAft>
              <a:buSzPts val="1018"/>
              <a:buNone/>
            </a:pPr>
            <a:r>
              <a:rPr lang="zh-TW" sz="1200">
                <a:solidFill>
                  <a:srgbClr val="9900FF"/>
                </a:solidFill>
              </a:rPr>
              <a:t>image,ground truth,model移到GPU</a:t>
            </a:r>
            <a:r>
              <a:rPr lang="zh-TW" sz="1400">
                <a:solidFill>
                  <a:srgbClr val="9900FF"/>
                </a:solidFill>
              </a:rPr>
              <a:t> </a:t>
            </a:r>
            <a:endParaRPr sz="1200">
              <a:solidFill>
                <a:srgbClr val="9900FF"/>
              </a:solidFill>
            </a:endParaRPr>
          </a:p>
          <a:p>
            <a:pPr marL="0" lvl="0" indent="0" algn="l" rtl="0">
              <a:lnSpc>
                <a:spcPct val="150000"/>
              </a:lnSpc>
              <a:spcBef>
                <a:spcPts val="800"/>
              </a:spcBef>
              <a:spcAft>
                <a:spcPts val="0"/>
              </a:spcAft>
              <a:buSzPts val="1018"/>
              <a:buNone/>
            </a:pPr>
            <a:endParaRPr sz="1679">
              <a:solidFill>
                <a:schemeClr val="dk1"/>
              </a:solidFill>
            </a:endParaRPr>
          </a:p>
        </p:txBody>
      </p:sp>
      <p:sp>
        <p:nvSpPr>
          <p:cNvPr id="836" name="Google Shape;836;p100"/>
          <p:cNvSpPr/>
          <p:nvPr/>
        </p:nvSpPr>
        <p:spPr>
          <a:xfrm>
            <a:off x="2959775" y="3669350"/>
            <a:ext cx="1093200" cy="191700"/>
          </a:xfrm>
          <a:prstGeom prst="rect">
            <a:avLst/>
          </a:prstGeom>
          <a:noFill/>
          <a:ln w="952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7" name="Google Shape;837;p100"/>
          <p:cNvSpPr txBox="1">
            <a:spLocks noGrp="1"/>
          </p:cNvSpPr>
          <p:nvPr>
            <p:ph type="sldNum" idx="12"/>
          </p:nvPr>
        </p:nvSpPr>
        <p:spPr>
          <a:xfrm>
            <a:off x="8472458" y="4663217"/>
            <a:ext cx="548700" cy="393600"/>
          </a:xfrm>
          <a:prstGeom prst="rect">
            <a:avLst/>
          </a:prstGeom>
        </p:spPr>
        <p:txBody>
          <a:bodyPr spcFirstLastPara="1" wrap="square" lIns="13700" tIns="34275" rIns="13700" bIns="34275" anchor="ctr" anchorCtr="0">
            <a:noAutofit/>
          </a:bodyPr>
          <a:lstStyle/>
          <a:p>
            <a:pPr marL="0" lvl="0" indent="0" algn="ctr" rtl="0">
              <a:spcBef>
                <a:spcPts val="0"/>
              </a:spcBef>
              <a:spcAft>
                <a:spcPts val="0"/>
              </a:spcAft>
              <a:buNone/>
            </a:pPr>
            <a:fld id="{00000000-1234-1234-1234-123412341234}" type="slidenum">
              <a:rPr lang="en-US" altLang="zh-TW"/>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pic>
        <p:nvPicPr>
          <p:cNvPr id="842" name="Google Shape;842;p101"/>
          <p:cNvPicPr preferRelativeResize="0"/>
          <p:nvPr/>
        </p:nvPicPr>
        <p:blipFill>
          <a:blip r:embed="rId3">
            <a:alphaModFix/>
          </a:blip>
          <a:stretch>
            <a:fillRect/>
          </a:stretch>
        </p:blipFill>
        <p:spPr>
          <a:xfrm>
            <a:off x="1400400" y="1047925"/>
            <a:ext cx="5343774" cy="3970550"/>
          </a:xfrm>
          <a:prstGeom prst="rect">
            <a:avLst/>
          </a:prstGeom>
          <a:noFill/>
          <a:ln>
            <a:noFill/>
          </a:ln>
        </p:spPr>
      </p:pic>
      <p:sp>
        <p:nvSpPr>
          <p:cNvPr id="843" name="Google Shape;843;p101"/>
          <p:cNvSpPr txBox="1">
            <a:spLocks noGrp="1"/>
          </p:cNvSpPr>
          <p:nvPr>
            <p:ph type="title"/>
          </p:nvPr>
        </p:nvSpPr>
        <p:spPr>
          <a:xfrm>
            <a:off x="311700" y="405675"/>
            <a:ext cx="8520600" cy="572700"/>
          </a:xfrm>
          <a:prstGeom prst="rect">
            <a:avLst/>
          </a:prstGeom>
        </p:spPr>
        <p:txBody>
          <a:bodyPr spcFirstLastPara="1" wrap="square" lIns="137150" tIns="137150" rIns="137150" bIns="137150" anchor="ctr" anchorCtr="0">
            <a:normAutofit/>
          </a:bodyPr>
          <a:lstStyle/>
          <a:p>
            <a:pPr marL="0" lvl="0" indent="0" algn="ctr" rtl="0">
              <a:spcBef>
                <a:spcPts val="0"/>
              </a:spcBef>
              <a:spcAft>
                <a:spcPts val="0"/>
              </a:spcAft>
              <a:buNone/>
            </a:pPr>
            <a:r>
              <a:rPr lang="zh-TW"/>
              <a:t>Validation Stage</a:t>
            </a:r>
            <a:endParaRPr/>
          </a:p>
        </p:txBody>
      </p:sp>
      <p:sp>
        <p:nvSpPr>
          <p:cNvPr id="844" name="Google Shape;844;p101"/>
          <p:cNvSpPr txBox="1">
            <a:spLocks noGrp="1"/>
          </p:cNvSpPr>
          <p:nvPr>
            <p:ph type="sldNum" idx="12"/>
          </p:nvPr>
        </p:nvSpPr>
        <p:spPr>
          <a:xfrm>
            <a:off x="8472458" y="4663217"/>
            <a:ext cx="548700" cy="393600"/>
          </a:xfrm>
          <a:prstGeom prst="rect">
            <a:avLst/>
          </a:prstGeom>
        </p:spPr>
        <p:txBody>
          <a:bodyPr spcFirstLastPara="1" wrap="square" lIns="13700" tIns="34275" rIns="13700" bIns="34275" anchor="ctr" anchorCtr="0">
            <a:noAutofit/>
          </a:bodyPr>
          <a:lstStyle/>
          <a:p>
            <a:pPr marL="0" lvl="0" indent="0" algn="ctr" rtl="0">
              <a:spcBef>
                <a:spcPts val="0"/>
              </a:spcBef>
              <a:spcAft>
                <a:spcPts val="0"/>
              </a:spcAft>
              <a:buNone/>
            </a:pPr>
            <a:fld id="{00000000-1234-1234-1234-123412341234}" type="slidenum">
              <a:rPr lang="en-US" altLang="zh-TW"/>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102"/>
          <p:cNvSpPr txBox="1">
            <a:spLocks noGrp="1"/>
          </p:cNvSpPr>
          <p:nvPr>
            <p:ph type="ctrTitle"/>
          </p:nvPr>
        </p:nvSpPr>
        <p:spPr>
          <a:xfrm>
            <a:off x="1200150" y="1790058"/>
            <a:ext cx="6743700" cy="1234500"/>
          </a:xfrm>
          <a:prstGeom prst="rect">
            <a:avLst/>
          </a:prstGeom>
        </p:spPr>
        <p:txBody>
          <a:bodyPr spcFirstLastPara="1" wrap="square" lIns="205725" tIns="137150" rIns="205725" bIns="137150" anchor="ctr" anchorCtr="1">
            <a:normAutofit/>
          </a:bodyPr>
          <a:lstStyle/>
          <a:p>
            <a:pPr marL="0" lvl="0" indent="0" algn="ctr" rtl="0">
              <a:spcBef>
                <a:spcPts val="0"/>
              </a:spcBef>
              <a:spcAft>
                <a:spcPts val="0"/>
              </a:spcAft>
              <a:buNone/>
            </a:pPr>
            <a:r>
              <a:rPr lang="zh-TW" b="1"/>
              <a:t>模型推理</a:t>
            </a:r>
            <a:endParaRPr b="1"/>
          </a:p>
        </p:txBody>
      </p:sp>
      <p:sp>
        <p:nvSpPr>
          <p:cNvPr id="850" name="Google Shape;850;p102"/>
          <p:cNvSpPr>
            <a:spLocks noGrp="1"/>
          </p:cNvSpPr>
          <p:nvPr>
            <p:ph type="sldNum" idx="12"/>
          </p:nvPr>
        </p:nvSpPr>
        <p:spPr>
          <a:xfrm>
            <a:off x="8069192" y="4663440"/>
            <a:ext cx="274200" cy="274200"/>
          </a:xfrm>
          <a:prstGeom prst="ellipse">
            <a:avLst/>
          </a:prstGeom>
        </p:spPr>
        <p:txBody>
          <a:bodyPr spcFirstLastPara="1" wrap="square" lIns="13700" tIns="34275" rIns="13700" bIns="34275"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ltLang="zh-TW"/>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pic>
        <p:nvPicPr>
          <p:cNvPr id="855" name="Google Shape;855;p103"/>
          <p:cNvPicPr preferRelativeResize="0"/>
          <p:nvPr/>
        </p:nvPicPr>
        <p:blipFill rotWithShape="1">
          <a:blip r:embed="rId3">
            <a:alphaModFix/>
          </a:blip>
          <a:srcRect b="8975"/>
          <a:stretch/>
        </p:blipFill>
        <p:spPr>
          <a:xfrm>
            <a:off x="2351750" y="2359100"/>
            <a:ext cx="4542923" cy="2683251"/>
          </a:xfrm>
          <a:prstGeom prst="rect">
            <a:avLst/>
          </a:prstGeom>
          <a:noFill/>
          <a:ln>
            <a:noFill/>
          </a:ln>
        </p:spPr>
      </p:pic>
      <p:sp>
        <p:nvSpPr>
          <p:cNvPr id="856" name="Google Shape;856;p103"/>
          <p:cNvSpPr txBox="1">
            <a:spLocks noGrp="1"/>
          </p:cNvSpPr>
          <p:nvPr>
            <p:ph type="title"/>
          </p:nvPr>
        </p:nvSpPr>
        <p:spPr>
          <a:xfrm>
            <a:off x="311700" y="405675"/>
            <a:ext cx="8520600" cy="572700"/>
          </a:xfrm>
          <a:prstGeom prst="rect">
            <a:avLst/>
          </a:prstGeom>
        </p:spPr>
        <p:txBody>
          <a:bodyPr spcFirstLastPara="1" wrap="square" lIns="137150" tIns="137150" rIns="137150" bIns="137150" anchor="ctr" anchorCtr="0">
            <a:normAutofit/>
          </a:bodyPr>
          <a:lstStyle/>
          <a:p>
            <a:pPr marL="0" lvl="0" indent="0" algn="ctr" rtl="0">
              <a:spcBef>
                <a:spcPts val="0"/>
              </a:spcBef>
              <a:spcAft>
                <a:spcPts val="0"/>
              </a:spcAft>
              <a:buNone/>
            </a:pPr>
            <a:r>
              <a:rPr lang="zh-TW"/>
              <a:t>Inference</a:t>
            </a:r>
            <a:endParaRPr/>
          </a:p>
        </p:txBody>
      </p:sp>
      <p:pic>
        <p:nvPicPr>
          <p:cNvPr id="857" name="Google Shape;857;p103"/>
          <p:cNvPicPr preferRelativeResize="0"/>
          <p:nvPr/>
        </p:nvPicPr>
        <p:blipFill>
          <a:blip r:embed="rId4">
            <a:alphaModFix/>
          </a:blip>
          <a:stretch>
            <a:fillRect/>
          </a:stretch>
        </p:blipFill>
        <p:spPr>
          <a:xfrm>
            <a:off x="2351750" y="1024550"/>
            <a:ext cx="4461224" cy="1288375"/>
          </a:xfrm>
          <a:prstGeom prst="rect">
            <a:avLst/>
          </a:prstGeom>
          <a:noFill/>
          <a:ln>
            <a:noFill/>
          </a:ln>
        </p:spPr>
      </p:pic>
      <p:cxnSp>
        <p:nvCxnSpPr>
          <p:cNvPr id="858" name="Google Shape;858;p103"/>
          <p:cNvCxnSpPr/>
          <p:nvPr/>
        </p:nvCxnSpPr>
        <p:spPr>
          <a:xfrm>
            <a:off x="2588975" y="2900050"/>
            <a:ext cx="967200" cy="5700"/>
          </a:xfrm>
          <a:prstGeom prst="straightConnector1">
            <a:avLst/>
          </a:prstGeom>
          <a:noFill/>
          <a:ln w="9525" cap="flat" cmpd="sng">
            <a:solidFill>
              <a:schemeClr val="accent5"/>
            </a:solidFill>
            <a:prstDash val="solid"/>
            <a:round/>
            <a:headEnd type="none" w="med" len="med"/>
            <a:tailEnd type="none" w="med" len="med"/>
          </a:ln>
        </p:spPr>
      </p:cxnSp>
      <p:cxnSp>
        <p:nvCxnSpPr>
          <p:cNvPr id="859" name="Google Shape;859;p103"/>
          <p:cNvCxnSpPr/>
          <p:nvPr/>
        </p:nvCxnSpPr>
        <p:spPr>
          <a:xfrm>
            <a:off x="2588975" y="3281550"/>
            <a:ext cx="2160300" cy="4200"/>
          </a:xfrm>
          <a:prstGeom prst="straightConnector1">
            <a:avLst/>
          </a:prstGeom>
          <a:noFill/>
          <a:ln w="9525" cap="flat" cmpd="sng">
            <a:solidFill>
              <a:srgbClr val="980000"/>
            </a:solidFill>
            <a:prstDash val="solid"/>
            <a:round/>
            <a:headEnd type="none" w="med" len="med"/>
            <a:tailEnd type="none" w="med" len="med"/>
          </a:ln>
        </p:spPr>
      </p:cxnSp>
      <p:sp>
        <p:nvSpPr>
          <p:cNvPr id="860" name="Google Shape;860;p103"/>
          <p:cNvSpPr txBox="1">
            <a:spLocks noGrp="1"/>
          </p:cNvSpPr>
          <p:nvPr>
            <p:ph type="body" idx="1"/>
          </p:nvPr>
        </p:nvSpPr>
        <p:spPr>
          <a:xfrm>
            <a:off x="4784425" y="3089325"/>
            <a:ext cx="1723800" cy="333300"/>
          </a:xfrm>
          <a:prstGeom prst="rect">
            <a:avLst/>
          </a:prstGeom>
        </p:spPr>
        <p:txBody>
          <a:bodyPr spcFirstLastPara="1" wrap="square" lIns="68575" tIns="34275" rIns="68575" bIns="34275" anchor="t" anchorCtr="0">
            <a:noAutofit/>
          </a:bodyPr>
          <a:lstStyle/>
          <a:p>
            <a:pPr marL="0" lvl="0" indent="0" algn="l" rtl="0">
              <a:lnSpc>
                <a:spcPct val="150000"/>
              </a:lnSpc>
              <a:spcBef>
                <a:spcPts val="800"/>
              </a:spcBef>
              <a:spcAft>
                <a:spcPts val="0"/>
              </a:spcAft>
              <a:buSzPts val="1018"/>
              <a:buNone/>
            </a:pPr>
            <a:r>
              <a:rPr lang="zh-TW" sz="1200" b="1">
                <a:solidFill>
                  <a:srgbClr val="980000"/>
                </a:solidFill>
              </a:rPr>
              <a:t>放置訓練好的權重</a:t>
            </a:r>
            <a:endParaRPr sz="1679">
              <a:solidFill>
                <a:schemeClr val="dk1"/>
              </a:solidFill>
            </a:endParaRPr>
          </a:p>
        </p:txBody>
      </p:sp>
      <p:cxnSp>
        <p:nvCxnSpPr>
          <p:cNvPr id="861" name="Google Shape;861;p103"/>
          <p:cNvCxnSpPr/>
          <p:nvPr/>
        </p:nvCxnSpPr>
        <p:spPr>
          <a:xfrm>
            <a:off x="2588975" y="3570400"/>
            <a:ext cx="1138500" cy="0"/>
          </a:xfrm>
          <a:prstGeom prst="straightConnector1">
            <a:avLst/>
          </a:prstGeom>
          <a:noFill/>
          <a:ln w="9525" cap="flat" cmpd="sng">
            <a:solidFill>
              <a:schemeClr val="accent1"/>
            </a:solidFill>
            <a:prstDash val="solid"/>
            <a:round/>
            <a:headEnd type="none" w="med" len="med"/>
            <a:tailEnd type="none" w="med" len="med"/>
          </a:ln>
        </p:spPr>
      </p:cxnSp>
      <p:sp>
        <p:nvSpPr>
          <p:cNvPr id="862" name="Google Shape;862;p103"/>
          <p:cNvSpPr txBox="1">
            <a:spLocks noGrp="1"/>
          </p:cNvSpPr>
          <p:nvPr>
            <p:ph type="body" idx="1"/>
          </p:nvPr>
        </p:nvSpPr>
        <p:spPr>
          <a:xfrm>
            <a:off x="3789150" y="3403750"/>
            <a:ext cx="2544300" cy="333300"/>
          </a:xfrm>
          <a:prstGeom prst="rect">
            <a:avLst/>
          </a:prstGeom>
        </p:spPr>
        <p:txBody>
          <a:bodyPr spcFirstLastPara="1" wrap="square" lIns="68575" tIns="34275" rIns="68575" bIns="34275" anchor="t" anchorCtr="0">
            <a:noAutofit/>
          </a:bodyPr>
          <a:lstStyle/>
          <a:p>
            <a:pPr marL="0" lvl="0" indent="0" algn="l" rtl="0">
              <a:lnSpc>
                <a:spcPct val="150000"/>
              </a:lnSpc>
              <a:spcBef>
                <a:spcPts val="800"/>
              </a:spcBef>
              <a:spcAft>
                <a:spcPts val="0"/>
              </a:spcAft>
              <a:buSzPts val="1018"/>
              <a:buNone/>
            </a:pPr>
            <a:r>
              <a:rPr lang="zh-TW" sz="1200" b="1">
                <a:solidFill>
                  <a:schemeClr val="accent1"/>
                </a:solidFill>
              </a:rPr>
              <a:t>模型推論要放置的資料夾</a:t>
            </a:r>
            <a:endParaRPr sz="1679">
              <a:solidFill>
                <a:schemeClr val="accent1"/>
              </a:solidFill>
            </a:endParaRPr>
          </a:p>
        </p:txBody>
      </p:sp>
      <p:sp>
        <p:nvSpPr>
          <p:cNvPr id="863" name="Google Shape;863;p103"/>
          <p:cNvSpPr txBox="1">
            <a:spLocks noGrp="1"/>
          </p:cNvSpPr>
          <p:nvPr>
            <p:ph type="body" idx="1"/>
          </p:nvPr>
        </p:nvSpPr>
        <p:spPr>
          <a:xfrm>
            <a:off x="3519700" y="2589488"/>
            <a:ext cx="2544300" cy="333300"/>
          </a:xfrm>
          <a:prstGeom prst="rect">
            <a:avLst/>
          </a:prstGeom>
        </p:spPr>
        <p:txBody>
          <a:bodyPr spcFirstLastPara="1" wrap="square" lIns="68575" tIns="34275" rIns="68575" bIns="34275" anchor="t" anchorCtr="0">
            <a:noAutofit/>
          </a:bodyPr>
          <a:lstStyle/>
          <a:p>
            <a:pPr marL="0" lvl="0" indent="0" algn="l" rtl="0">
              <a:lnSpc>
                <a:spcPct val="150000"/>
              </a:lnSpc>
              <a:spcBef>
                <a:spcPts val="800"/>
              </a:spcBef>
              <a:spcAft>
                <a:spcPts val="0"/>
              </a:spcAft>
              <a:buSzPts val="1018"/>
              <a:buNone/>
            </a:pPr>
            <a:r>
              <a:rPr lang="zh-TW" sz="1200" b="1">
                <a:solidFill>
                  <a:schemeClr val="accent5"/>
                </a:solidFill>
              </a:rPr>
              <a:t>模型輸入要放置的資料夾</a:t>
            </a:r>
            <a:endParaRPr sz="1679">
              <a:solidFill>
                <a:schemeClr val="accent5"/>
              </a:solidFill>
            </a:endParaRPr>
          </a:p>
        </p:txBody>
      </p:sp>
      <p:sp>
        <p:nvSpPr>
          <p:cNvPr id="864" name="Google Shape;864;p103"/>
          <p:cNvSpPr txBox="1">
            <a:spLocks noGrp="1"/>
          </p:cNvSpPr>
          <p:nvPr>
            <p:ph type="sldNum" idx="12"/>
          </p:nvPr>
        </p:nvSpPr>
        <p:spPr>
          <a:xfrm>
            <a:off x="8472458" y="4663217"/>
            <a:ext cx="548700" cy="393600"/>
          </a:xfrm>
          <a:prstGeom prst="rect">
            <a:avLst/>
          </a:prstGeom>
        </p:spPr>
        <p:txBody>
          <a:bodyPr spcFirstLastPara="1" wrap="square" lIns="13700" tIns="34275" rIns="13700" bIns="34275" anchor="ctr" anchorCtr="0">
            <a:noAutofit/>
          </a:bodyPr>
          <a:lstStyle/>
          <a:p>
            <a:pPr marL="0" lvl="0" indent="0" algn="ctr" rtl="0">
              <a:spcBef>
                <a:spcPts val="0"/>
              </a:spcBef>
              <a:spcAft>
                <a:spcPts val="0"/>
              </a:spcAft>
              <a:buNone/>
            </a:pPr>
            <a:fld id="{00000000-1234-1234-1234-123412341234}" type="slidenum">
              <a:rPr lang="en-US" altLang="zh-TW"/>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104"/>
          <p:cNvSpPr/>
          <p:nvPr/>
        </p:nvSpPr>
        <p:spPr>
          <a:xfrm>
            <a:off x="-14325" y="1378350"/>
            <a:ext cx="9177900" cy="25977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ill Sans"/>
              <a:ea typeface="Gill Sans"/>
              <a:cs typeface="Gill Sans"/>
              <a:sym typeface="Gill Sans"/>
            </a:endParaRPr>
          </a:p>
        </p:txBody>
      </p:sp>
      <p:sp>
        <p:nvSpPr>
          <p:cNvPr id="870" name="Google Shape;870;p104"/>
          <p:cNvSpPr txBox="1">
            <a:spLocks noGrp="1"/>
          </p:cNvSpPr>
          <p:nvPr>
            <p:ph type="title"/>
          </p:nvPr>
        </p:nvSpPr>
        <p:spPr>
          <a:xfrm>
            <a:off x="311700" y="445025"/>
            <a:ext cx="8520600" cy="572700"/>
          </a:xfrm>
          <a:prstGeom prst="rect">
            <a:avLst/>
          </a:prstGeom>
        </p:spPr>
        <p:txBody>
          <a:bodyPr spcFirstLastPara="1" wrap="square" lIns="137150" tIns="137150" rIns="137150" bIns="137150" anchor="ctr" anchorCtr="0">
            <a:normAutofit/>
          </a:bodyPr>
          <a:lstStyle/>
          <a:p>
            <a:pPr marL="0" lvl="0" indent="0" algn="ctr" rtl="0">
              <a:spcBef>
                <a:spcPts val="0"/>
              </a:spcBef>
              <a:spcAft>
                <a:spcPts val="0"/>
              </a:spcAft>
              <a:buNone/>
            </a:pPr>
            <a:r>
              <a:rPr lang="zh-TW"/>
              <a:t>Inference</a:t>
            </a:r>
            <a:endParaRPr/>
          </a:p>
        </p:txBody>
      </p:sp>
      <p:pic>
        <p:nvPicPr>
          <p:cNvPr id="871" name="Google Shape;871;p104"/>
          <p:cNvPicPr preferRelativeResize="0"/>
          <p:nvPr/>
        </p:nvPicPr>
        <p:blipFill>
          <a:blip r:embed="rId3">
            <a:alphaModFix/>
          </a:blip>
          <a:stretch>
            <a:fillRect/>
          </a:stretch>
        </p:blipFill>
        <p:spPr>
          <a:xfrm>
            <a:off x="6183283" y="1668225"/>
            <a:ext cx="2960717" cy="1660210"/>
          </a:xfrm>
          <a:prstGeom prst="rect">
            <a:avLst/>
          </a:prstGeom>
          <a:noFill/>
          <a:ln>
            <a:noFill/>
          </a:ln>
        </p:spPr>
      </p:pic>
      <p:sp>
        <p:nvSpPr>
          <p:cNvPr id="872" name="Google Shape;872;p104"/>
          <p:cNvSpPr txBox="1"/>
          <p:nvPr/>
        </p:nvSpPr>
        <p:spPr>
          <a:xfrm>
            <a:off x="3072000" y="3447500"/>
            <a:ext cx="30000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b="1"/>
              <a:t>TRA_RO_2002632.png</a:t>
            </a:r>
            <a:endParaRPr b="1"/>
          </a:p>
          <a:p>
            <a:pPr marL="0" lvl="0" indent="0" algn="ctr" rtl="0">
              <a:spcBef>
                <a:spcPts val="0"/>
              </a:spcBef>
              <a:spcAft>
                <a:spcPts val="0"/>
              </a:spcAft>
              <a:buNone/>
            </a:pPr>
            <a:r>
              <a:rPr lang="zh-TW" b="1"/>
              <a:t>(Ground Gruth)</a:t>
            </a:r>
            <a:endParaRPr b="1"/>
          </a:p>
        </p:txBody>
      </p:sp>
      <p:sp>
        <p:nvSpPr>
          <p:cNvPr id="873" name="Google Shape;873;p104"/>
          <p:cNvSpPr txBox="1"/>
          <p:nvPr/>
        </p:nvSpPr>
        <p:spPr>
          <a:xfrm>
            <a:off x="6163638" y="3447500"/>
            <a:ext cx="30000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b="1"/>
              <a:t>TRA_RO_2002632.png</a:t>
            </a:r>
            <a:endParaRPr b="1"/>
          </a:p>
          <a:p>
            <a:pPr marL="0" lvl="0" indent="0" algn="ctr" rtl="0">
              <a:spcBef>
                <a:spcPts val="0"/>
              </a:spcBef>
              <a:spcAft>
                <a:spcPts val="0"/>
              </a:spcAft>
              <a:buNone/>
            </a:pPr>
            <a:r>
              <a:rPr lang="zh-TW" b="1"/>
              <a:t>(Result)</a:t>
            </a:r>
            <a:endParaRPr b="1"/>
          </a:p>
        </p:txBody>
      </p:sp>
      <p:sp>
        <p:nvSpPr>
          <p:cNvPr id="874" name="Google Shape;874;p104"/>
          <p:cNvSpPr txBox="1"/>
          <p:nvPr/>
        </p:nvSpPr>
        <p:spPr>
          <a:xfrm>
            <a:off x="-39287" y="3447500"/>
            <a:ext cx="30000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b="1"/>
              <a:t>TRA_RO_2002632.jpg</a:t>
            </a:r>
            <a:endParaRPr b="1"/>
          </a:p>
          <a:p>
            <a:pPr marL="0" lvl="0" indent="0" algn="ctr" rtl="0">
              <a:spcBef>
                <a:spcPts val="0"/>
              </a:spcBef>
              <a:spcAft>
                <a:spcPts val="0"/>
              </a:spcAft>
              <a:buNone/>
            </a:pPr>
            <a:r>
              <a:rPr lang="zh-TW" b="1"/>
              <a:t>(Image)</a:t>
            </a:r>
            <a:endParaRPr b="1"/>
          </a:p>
        </p:txBody>
      </p:sp>
      <p:pic>
        <p:nvPicPr>
          <p:cNvPr id="875" name="Google Shape;875;p104"/>
          <p:cNvPicPr preferRelativeResize="0"/>
          <p:nvPr/>
        </p:nvPicPr>
        <p:blipFill>
          <a:blip r:embed="rId4">
            <a:alphaModFix/>
          </a:blip>
          <a:stretch>
            <a:fillRect/>
          </a:stretch>
        </p:blipFill>
        <p:spPr>
          <a:xfrm>
            <a:off x="-39275" y="1668225"/>
            <a:ext cx="2916628" cy="1635500"/>
          </a:xfrm>
          <a:prstGeom prst="rect">
            <a:avLst/>
          </a:prstGeom>
          <a:noFill/>
          <a:ln>
            <a:noFill/>
          </a:ln>
        </p:spPr>
      </p:pic>
      <p:sp>
        <p:nvSpPr>
          <p:cNvPr id="876" name="Google Shape;876;p104"/>
          <p:cNvSpPr txBox="1">
            <a:spLocks noGrp="1"/>
          </p:cNvSpPr>
          <p:nvPr>
            <p:ph type="sldNum" idx="12"/>
          </p:nvPr>
        </p:nvSpPr>
        <p:spPr>
          <a:xfrm>
            <a:off x="8472458" y="4663217"/>
            <a:ext cx="548700" cy="393600"/>
          </a:xfrm>
          <a:prstGeom prst="rect">
            <a:avLst/>
          </a:prstGeom>
        </p:spPr>
        <p:txBody>
          <a:bodyPr spcFirstLastPara="1" wrap="square" lIns="13700" tIns="34275" rIns="13700" bIns="34275" anchor="ctr" anchorCtr="0">
            <a:noAutofit/>
          </a:bodyPr>
          <a:lstStyle/>
          <a:p>
            <a:pPr marL="0" lvl="0" indent="0" algn="ctr" rtl="0">
              <a:spcBef>
                <a:spcPts val="0"/>
              </a:spcBef>
              <a:spcAft>
                <a:spcPts val="0"/>
              </a:spcAft>
              <a:buNone/>
            </a:pPr>
            <a:fld id="{00000000-1234-1234-1234-123412341234}" type="slidenum">
              <a:rPr lang="en-US" altLang="zh-TW"/>
              <a:t>44</a:t>
            </a:fld>
            <a:endParaRPr/>
          </a:p>
        </p:txBody>
      </p:sp>
      <p:pic>
        <p:nvPicPr>
          <p:cNvPr id="877" name="Google Shape;877;p104"/>
          <p:cNvPicPr preferRelativeResize="0"/>
          <p:nvPr/>
        </p:nvPicPr>
        <p:blipFill>
          <a:blip r:embed="rId5">
            <a:alphaModFix/>
          </a:blip>
          <a:stretch>
            <a:fillRect/>
          </a:stretch>
        </p:blipFill>
        <p:spPr>
          <a:xfrm>
            <a:off x="3071988" y="1668225"/>
            <a:ext cx="2916639" cy="1635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105"/>
          <p:cNvSpPr txBox="1">
            <a:spLocks noGrp="1"/>
          </p:cNvSpPr>
          <p:nvPr>
            <p:ph type="ctrTitle"/>
          </p:nvPr>
        </p:nvSpPr>
        <p:spPr>
          <a:xfrm>
            <a:off x="1200150" y="1790058"/>
            <a:ext cx="6743700" cy="1234500"/>
          </a:xfrm>
          <a:prstGeom prst="rect">
            <a:avLst/>
          </a:prstGeom>
        </p:spPr>
        <p:txBody>
          <a:bodyPr spcFirstLastPara="1" wrap="square" lIns="205725" tIns="137150" rIns="205725" bIns="137150" anchor="ctr" anchorCtr="1">
            <a:normAutofit/>
          </a:bodyPr>
          <a:lstStyle/>
          <a:p>
            <a:pPr marL="0" lvl="0" indent="0" algn="ctr" rtl="0">
              <a:spcBef>
                <a:spcPts val="0"/>
              </a:spcBef>
              <a:spcAft>
                <a:spcPts val="0"/>
              </a:spcAft>
              <a:buNone/>
            </a:pPr>
            <a:r>
              <a:rPr lang="zh-TW" b="1"/>
              <a:t>評估成效</a:t>
            </a:r>
            <a:endParaRPr b="1"/>
          </a:p>
        </p:txBody>
      </p:sp>
      <p:sp>
        <p:nvSpPr>
          <p:cNvPr id="883" name="Google Shape;883;p105"/>
          <p:cNvSpPr>
            <a:spLocks noGrp="1"/>
          </p:cNvSpPr>
          <p:nvPr>
            <p:ph type="sldNum" idx="12"/>
          </p:nvPr>
        </p:nvSpPr>
        <p:spPr>
          <a:xfrm>
            <a:off x="8069192" y="4663440"/>
            <a:ext cx="274200" cy="274200"/>
          </a:xfrm>
          <a:prstGeom prst="ellipse">
            <a:avLst/>
          </a:prstGeom>
        </p:spPr>
        <p:txBody>
          <a:bodyPr spcFirstLastPara="1" wrap="square" lIns="13700" tIns="34275" rIns="13700" bIns="34275"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ltLang="zh-TW"/>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pic>
        <p:nvPicPr>
          <p:cNvPr id="888" name="Google Shape;888;p106"/>
          <p:cNvPicPr preferRelativeResize="0"/>
          <p:nvPr/>
        </p:nvPicPr>
        <p:blipFill>
          <a:blip r:embed="rId3">
            <a:alphaModFix/>
          </a:blip>
          <a:stretch>
            <a:fillRect/>
          </a:stretch>
        </p:blipFill>
        <p:spPr>
          <a:xfrm>
            <a:off x="1669000" y="1237675"/>
            <a:ext cx="6263193" cy="3021800"/>
          </a:xfrm>
          <a:prstGeom prst="rect">
            <a:avLst/>
          </a:prstGeom>
          <a:noFill/>
          <a:ln>
            <a:noFill/>
          </a:ln>
        </p:spPr>
      </p:pic>
      <p:sp>
        <p:nvSpPr>
          <p:cNvPr id="889" name="Google Shape;889;p106"/>
          <p:cNvSpPr txBox="1">
            <a:spLocks noGrp="1"/>
          </p:cNvSpPr>
          <p:nvPr>
            <p:ph type="title"/>
          </p:nvPr>
        </p:nvSpPr>
        <p:spPr>
          <a:xfrm>
            <a:off x="311700" y="405675"/>
            <a:ext cx="8520600" cy="572700"/>
          </a:xfrm>
          <a:prstGeom prst="rect">
            <a:avLst/>
          </a:prstGeom>
        </p:spPr>
        <p:txBody>
          <a:bodyPr spcFirstLastPara="1" wrap="square" lIns="137150" tIns="137150" rIns="137150" bIns="137150" anchor="ctr" anchorCtr="0">
            <a:normAutofit/>
          </a:bodyPr>
          <a:lstStyle/>
          <a:p>
            <a:pPr marL="0" lvl="0" indent="0" algn="ctr" rtl="0">
              <a:spcBef>
                <a:spcPts val="0"/>
              </a:spcBef>
              <a:spcAft>
                <a:spcPts val="0"/>
              </a:spcAft>
              <a:buNone/>
            </a:pPr>
            <a:r>
              <a:rPr lang="zh-TW"/>
              <a:t>Evalution</a:t>
            </a:r>
            <a:endParaRPr/>
          </a:p>
        </p:txBody>
      </p:sp>
      <p:cxnSp>
        <p:nvCxnSpPr>
          <p:cNvPr id="890" name="Google Shape;890;p106"/>
          <p:cNvCxnSpPr/>
          <p:nvPr/>
        </p:nvCxnSpPr>
        <p:spPr>
          <a:xfrm>
            <a:off x="1957950" y="1691925"/>
            <a:ext cx="1086900" cy="0"/>
          </a:xfrm>
          <a:prstGeom prst="straightConnector1">
            <a:avLst/>
          </a:prstGeom>
          <a:noFill/>
          <a:ln w="9525" cap="flat" cmpd="sng">
            <a:solidFill>
              <a:srgbClr val="980000"/>
            </a:solidFill>
            <a:prstDash val="solid"/>
            <a:round/>
            <a:headEnd type="none" w="med" len="med"/>
            <a:tailEnd type="none" w="med" len="med"/>
          </a:ln>
        </p:spPr>
      </p:cxnSp>
      <p:cxnSp>
        <p:nvCxnSpPr>
          <p:cNvPr id="891" name="Google Shape;891;p106"/>
          <p:cNvCxnSpPr/>
          <p:nvPr/>
        </p:nvCxnSpPr>
        <p:spPr>
          <a:xfrm>
            <a:off x="2014425" y="1796075"/>
            <a:ext cx="1014000" cy="0"/>
          </a:xfrm>
          <a:prstGeom prst="straightConnector1">
            <a:avLst/>
          </a:prstGeom>
          <a:noFill/>
          <a:ln w="9525" cap="flat" cmpd="sng">
            <a:solidFill>
              <a:schemeClr val="accent1"/>
            </a:solidFill>
            <a:prstDash val="solid"/>
            <a:round/>
            <a:headEnd type="none" w="med" len="med"/>
            <a:tailEnd type="none" w="med" len="med"/>
          </a:ln>
        </p:spPr>
      </p:cxnSp>
      <p:sp>
        <p:nvSpPr>
          <p:cNvPr id="892" name="Google Shape;892;p106"/>
          <p:cNvSpPr txBox="1">
            <a:spLocks noGrp="1"/>
          </p:cNvSpPr>
          <p:nvPr>
            <p:ph type="body" idx="1"/>
          </p:nvPr>
        </p:nvSpPr>
        <p:spPr>
          <a:xfrm>
            <a:off x="3789525" y="1305675"/>
            <a:ext cx="2139300" cy="333300"/>
          </a:xfrm>
          <a:prstGeom prst="rect">
            <a:avLst/>
          </a:prstGeom>
        </p:spPr>
        <p:txBody>
          <a:bodyPr spcFirstLastPara="1" wrap="square" lIns="68575" tIns="34275" rIns="68575" bIns="34275" anchor="t" anchorCtr="0">
            <a:noAutofit/>
          </a:bodyPr>
          <a:lstStyle/>
          <a:p>
            <a:pPr marL="0" lvl="0" indent="0" algn="l" rtl="0">
              <a:lnSpc>
                <a:spcPct val="150000"/>
              </a:lnSpc>
              <a:spcBef>
                <a:spcPts val="800"/>
              </a:spcBef>
              <a:spcAft>
                <a:spcPts val="0"/>
              </a:spcAft>
              <a:buSzPts val="1018"/>
              <a:buNone/>
            </a:pPr>
            <a:r>
              <a:rPr lang="zh-TW" sz="1200">
                <a:solidFill>
                  <a:srgbClr val="980000"/>
                </a:solidFill>
              </a:rPr>
              <a:t>放置ground truth的資料夾</a:t>
            </a:r>
            <a:endParaRPr sz="1679">
              <a:solidFill>
                <a:schemeClr val="dk1"/>
              </a:solidFill>
            </a:endParaRPr>
          </a:p>
        </p:txBody>
      </p:sp>
      <p:sp>
        <p:nvSpPr>
          <p:cNvPr id="893" name="Google Shape;893;p106"/>
          <p:cNvSpPr txBox="1">
            <a:spLocks noGrp="1"/>
          </p:cNvSpPr>
          <p:nvPr>
            <p:ph type="body" idx="1"/>
          </p:nvPr>
        </p:nvSpPr>
        <p:spPr>
          <a:xfrm>
            <a:off x="3818375" y="1636000"/>
            <a:ext cx="2139300" cy="333300"/>
          </a:xfrm>
          <a:prstGeom prst="rect">
            <a:avLst/>
          </a:prstGeom>
        </p:spPr>
        <p:txBody>
          <a:bodyPr spcFirstLastPara="1" wrap="square" lIns="68575" tIns="34275" rIns="68575" bIns="34275" anchor="t" anchorCtr="0">
            <a:noAutofit/>
          </a:bodyPr>
          <a:lstStyle/>
          <a:p>
            <a:pPr marL="0" lvl="0" indent="0" algn="l" rtl="0">
              <a:lnSpc>
                <a:spcPct val="150000"/>
              </a:lnSpc>
              <a:spcBef>
                <a:spcPts val="800"/>
              </a:spcBef>
              <a:spcAft>
                <a:spcPts val="0"/>
              </a:spcAft>
              <a:buSzPts val="1018"/>
              <a:buNone/>
            </a:pPr>
            <a:r>
              <a:rPr lang="zh-TW" sz="1200">
                <a:solidFill>
                  <a:schemeClr val="accent1"/>
                </a:solidFill>
              </a:rPr>
              <a:t>放置結果的資料夾</a:t>
            </a:r>
            <a:endParaRPr sz="1679">
              <a:solidFill>
                <a:schemeClr val="accent1"/>
              </a:solidFill>
            </a:endParaRPr>
          </a:p>
        </p:txBody>
      </p:sp>
      <p:sp>
        <p:nvSpPr>
          <p:cNvPr id="894" name="Google Shape;894;p106"/>
          <p:cNvSpPr txBox="1">
            <a:spLocks noGrp="1"/>
          </p:cNvSpPr>
          <p:nvPr>
            <p:ph type="sldNum" idx="12"/>
          </p:nvPr>
        </p:nvSpPr>
        <p:spPr>
          <a:xfrm>
            <a:off x="8472458" y="4663217"/>
            <a:ext cx="548700" cy="393600"/>
          </a:xfrm>
          <a:prstGeom prst="rect">
            <a:avLst/>
          </a:prstGeom>
        </p:spPr>
        <p:txBody>
          <a:bodyPr spcFirstLastPara="1" wrap="square" lIns="13700" tIns="34275" rIns="13700" bIns="34275" anchor="ctr" anchorCtr="0">
            <a:noAutofit/>
          </a:bodyPr>
          <a:lstStyle/>
          <a:p>
            <a:pPr marL="0" lvl="0" indent="0" algn="ctr" rtl="0">
              <a:spcBef>
                <a:spcPts val="0"/>
              </a:spcBef>
              <a:spcAft>
                <a:spcPts val="0"/>
              </a:spcAft>
              <a:buNone/>
            </a:pPr>
            <a:fld id="{00000000-1234-1234-1234-123412341234}" type="slidenum">
              <a:rPr lang="en-US" altLang="zh-TW"/>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107"/>
          <p:cNvSpPr txBox="1">
            <a:spLocks noGrp="1"/>
          </p:cNvSpPr>
          <p:nvPr>
            <p:ph type="ctrTitle"/>
          </p:nvPr>
        </p:nvSpPr>
        <p:spPr>
          <a:xfrm>
            <a:off x="1200150" y="1790058"/>
            <a:ext cx="6743700" cy="1234500"/>
          </a:xfrm>
          <a:prstGeom prst="rect">
            <a:avLst/>
          </a:prstGeom>
        </p:spPr>
        <p:txBody>
          <a:bodyPr spcFirstLastPara="1" wrap="square" lIns="205725" tIns="137150" rIns="205725" bIns="137150" anchor="ctr" anchorCtr="1">
            <a:normAutofit/>
          </a:bodyPr>
          <a:lstStyle/>
          <a:p>
            <a:pPr marL="0" lvl="0" indent="0" algn="ctr" rtl="0">
              <a:spcBef>
                <a:spcPts val="0"/>
              </a:spcBef>
              <a:spcAft>
                <a:spcPts val="0"/>
              </a:spcAft>
              <a:buNone/>
            </a:pPr>
            <a:r>
              <a:rPr lang="zh-TW" b="1"/>
              <a:t>繳交成果與注意事項</a:t>
            </a:r>
            <a:endParaRPr b="1"/>
          </a:p>
        </p:txBody>
      </p:sp>
      <p:sp>
        <p:nvSpPr>
          <p:cNvPr id="900" name="Google Shape;900;p107"/>
          <p:cNvSpPr>
            <a:spLocks noGrp="1"/>
          </p:cNvSpPr>
          <p:nvPr>
            <p:ph type="sldNum" idx="12"/>
          </p:nvPr>
        </p:nvSpPr>
        <p:spPr>
          <a:xfrm>
            <a:off x="8069192" y="4663440"/>
            <a:ext cx="274200" cy="274200"/>
          </a:xfrm>
          <a:prstGeom prst="ellipse">
            <a:avLst/>
          </a:prstGeom>
        </p:spPr>
        <p:txBody>
          <a:bodyPr spcFirstLastPara="1" wrap="square" lIns="13700" tIns="34275" rIns="13700" bIns="34275"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ltLang="zh-TW"/>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pic>
        <p:nvPicPr>
          <p:cNvPr id="905" name="Google Shape;905;p108"/>
          <p:cNvPicPr preferRelativeResize="0"/>
          <p:nvPr/>
        </p:nvPicPr>
        <p:blipFill>
          <a:blip r:embed="rId3">
            <a:alphaModFix/>
          </a:blip>
          <a:stretch>
            <a:fillRect/>
          </a:stretch>
        </p:blipFill>
        <p:spPr>
          <a:xfrm>
            <a:off x="508370" y="1160932"/>
            <a:ext cx="4883101" cy="1939118"/>
          </a:xfrm>
          <a:prstGeom prst="rect">
            <a:avLst/>
          </a:prstGeom>
          <a:noFill/>
          <a:ln>
            <a:noFill/>
          </a:ln>
        </p:spPr>
      </p:pic>
      <p:sp>
        <p:nvSpPr>
          <p:cNvPr id="906" name="Google Shape;906;p108"/>
          <p:cNvSpPr txBox="1">
            <a:spLocks noGrp="1"/>
          </p:cNvSpPr>
          <p:nvPr>
            <p:ph type="title"/>
          </p:nvPr>
        </p:nvSpPr>
        <p:spPr>
          <a:xfrm>
            <a:off x="311700" y="405675"/>
            <a:ext cx="8520600" cy="572700"/>
          </a:xfrm>
          <a:prstGeom prst="rect">
            <a:avLst/>
          </a:prstGeom>
        </p:spPr>
        <p:txBody>
          <a:bodyPr spcFirstLastPara="1" wrap="square" lIns="137150" tIns="137150" rIns="137150" bIns="137150" anchor="ctr" anchorCtr="0">
            <a:normAutofit/>
          </a:bodyPr>
          <a:lstStyle/>
          <a:p>
            <a:pPr marL="0" lvl="0" indent="0" algn="ctr" rtl="0">
              <a:spcBef>
                <a:spcPts val="0"/>
              </a:spcBef>
              <a:spcAft>
                <a:spcPts val="0"/>
              </a:spcAft>
              <a:buNone/>
            </a:pPr>
            <a:r>
              <a:rPr lang="zh-TW"/>
              <a:t>Evalution</a:t>
            </a:r>
            <a:endParaRPr/>
          </a:p>
        </p:txBody>
      </p:sp>
      <p:sp>
        <p:nvSpPr>
          <p:cNvPr id="907" name="Google Shape;907;p108"/>
          <p:cNvSpPr txBox="1">
            <a:spLocks noGrp="1"/>
          </p:cNvSpPr>
          <p:nvPr>
            <p:ph type="body" idx="1"/>
          </p:nvPr>
        </p:nvSpPr>
        <p:spPr>
          <a:xfrm>
            <a:off x="311700" y="3130200"/>
            <a:ext cx="4883100" cy="1740300"/>
          </a:xfrm>
          <a:prstGeom prst="rect">
            <a:avLst/>
          </a:prstGeom>
        </p:spPr>
        <p:txBody>
          <a:bodyPr spcFirstLastPara="1" wrap="square" lIns="68575" tIns="34275" rIns="68575" bIns="34275" anchor="t" anchorCtr="0">
            <a:noAutofit/>
          </a:bodyPr>
          <a:lstStyle/>
          <a:p>
            <a:pPr marL="457200" lvl="0" indent="-330200" algn="l" rtl="0">
              <a:lnSpc>
                <a:spcPct val="150000"/>
              </a:lnSpc>
              <a:spcBef>
                <a:spcPts val="800"/>
              </a:spcBef>
              <a:spcAft>
                <a:spcPts val="0"/>
              </a:spcAft>
              <a:buClr>
                <a:schemeClr val="dk1"/>
              </a:buClr>
              <a:buSzPts val="1600"/>
              <a:buChar char="•"/>
            </a:pPr>
            <a:r>
              <a:rPr lang="zh-TW" sz="1600">
                <a:solidFill>
                  <a:schemeClr val="dk1"/>
                </a:solidFill>
              </a:rPr>
              <a:t>下載壓縮檔並繳交</a:t>
            </a:r>
            <a:endParaRPr sz="1600">
              <a:solidFill>
                <a:schemeClr val="dk1"/>
              </a:solidFill>
            </a:endParaRPr>
          </a:p>
          <a:p>
            <a:pPr marL="457200" lvl="0" indent="-330200" algn="l" rtl="0">
              <a:lnSpc>
                <a:spcPct val="150000"/>
              </a:lnSpc>
              <a:spcBef>
                <a:spcPts val="800"/>
              </a:spcBef>
              <a:spcAft>
                <a:spcPts val="0"/>
              </a:spcAft>
              <a:buClr>
                <a:schemeClr val="dk1"/>
              </a:buClr>
              <a:buSzPts val="1600"/>
              <a:buChar char="•"/>
            </a:pPr>
            <a:r>
              <a:rPr lang="zh-TW" sz="1600">
                <a:solidFill>
                  <a:schemeClr val="dk1"/>
                </a:solidFill>
              </a:rPr>
              <a:t>注意事項:</a:t>
            </a:r>
            <a:endParaRPr sz="1600">
              <a:solidFill>
                <a:schemeClr val="dk1"/>
              </a:solidFill>
            </a:endParaRPr>
          </a:p>
          <a:p>
            <a:pPr marL="914400" lvl="1" indent="-330200" algn="l" rtl="0">
              <a:lnSpc>
                <a:spcPct val="150000"/>
              </a:lnSpc>
              <a:spcBef>
                <a:spcPts val="800"/>
              </a:spcBef>
              <a:spcAft>
                <a:spcPts val="0"/>
              </a:spcAft>
              <a:buClr>
                <a:schemeClr val="dk1"/>
              </a:buClr>
              <a:buSzPts val="1600"/>
              <a:buChar char="•"/>
            </a:pPr>
            <a:r>
              <a:rPr lang="zh-TW" sz="1600">
                <a:solidFill>
                  <a:schemeClr val="dk1"/>
                </a:solidFill>
              </a:rPr>
              <a:t>每張圖片尺寸須為 428*240，且為 png 檔</a:t>
            </a:r>
            <a:endParaRPr sz="1600">
              <a:solidFill>
                <a:schemeClr val="dk1"/>
              </a:solidFill>
            </a:endParaRPr>
          </a:p>
          <a:p>
            <a:pPr marL="914400" lvl="1" indent="-330200" algn="l" rtl="0">
              <a:lnSpc>
                <a:spcPct val="150000"/>
              </a:lnSpc>
              <a:spcBef>
                <a:spcPts val="800"/>
              </a:spcBef>
              <a:spcAft>
                <a:spcPts val="0"/>
              </a:spcAft>
              <a:buClr>
                <a:schemeClr val="dk1"/>
              </a:buClr>
              <a:buSzPts val="1600"/>
              <a:buChar char="•"/>
            </a:pPr>
            <a:r>
              <a:rPr lang="zh-TW" sz="1600">
                <a:solidFill>
                  <a:schemeClr val="dk1"/>
                </a:solidFill>
              </a:rPr>
              <a:t>檔案名稱需與輸入的 Image 對應</a:t>
            </a:r>
            <a:endParaRPr sz="1600">
              <a:solidFill>
                <a:schemeClr val="dk1"/>
              </a:solidFill>
            </a:endParaRPr>
          </a:p>
          <a:p>
            <a:pPr marL="0" lvl="0" indent="0" algn="l" rtl="0">
              <a:lnSpc>
                <a:spcPct val="150000"/>
              </a:lnSpc>
              <a:spcBef>
                <a:spcPts val="800"/>
              </a:spcBef>
              <a:spcAft>
                <a:spcPts val="0"/>
              </a:spcAft>
              <a:buNone/>
            </a:pPr>
            <a:endParaRPr sz="1600">
              <a:solidFill>
                <a:schemeClr val="dk1"/>
              </a:solidFill>
            </a:endParaRPr>
          </a:p>
        </p:txBody>
      </p:sp>
      <p:sp>
        <p:nvSpPr>
          <p:cNvPr id="908" name="Google Shape;908;p108"/>
          <p:cNvSpPr/>
          <p:nvPr/>
        </p:nvSpPr>
        <p:spPr>
          <a:xfrm>
            <a:off x="2166250" y="2417100"/>
            <a:ext cx="3028500" cy="658800"/>
          </a:xfrm>
          <a:prstGeom prst="rect">
            <a:avLst/>
          </a:prstGeom>
          <a:no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09" name="Google Shape;909;p108"/>
          <p:cNvSpPr txBox="1">
            <a:spLocks noGrp="1"/>
          </p:cNvSpPr>
          <p:nvPr>
            <p:ph type="body" idx="1"/>
          </p:nvPr>
        </p:nvSpPr>
        <p:spPr>
          <a:xfrm>
            <a:off x="5813375" y="2579838"/>
            <a:ext cx="2139300" cy="333300"/>
          </a:xfrm>
          <a:prstGeom prst="rect">
            <a:avLst/>
          </a:prstGeom>
        </p:spPr>
        <p:txBody>
          <a:bodyPr spcFirstLastPara="1" wrap="square" lIns="68575" tIns="34275" rIns="68575" bIns="34275" anchor="t" anchorCtr="0">
            <a:noAutofit/>
          </a:bodyPr>
          <a:lstStyle/>
          <a:p>
            <a:pPr marL="0" lvl="0" indent="0" algn="l" rtl="0">
              <a:lnSpc>
                <a:spcPct val="150000"/>
              </a:lnSpc>
              <a:spcBef>
                <a:spcPts val="800"/>
              </a:spcBef>
              <a:spcAft>
                <a:spcPts val="0"/>
              </a:spcAft>
              <a:buSzPts val="1018"/>
              <a:buNone/>
            </a:pPr>
            <a:r>
              <a:rPr lang="zh-TW" sz="1200" b="1">
                <a:solidFill>
                  <a:srgbClr val="980000"/>
                </a:solidFill>
              </a:rPr>
              <a:t>將模型推論結果檔案壓縮</a:t>
            </a:r>
            <a:endParaRPr sz="1679">
              <a:solidFill>
                <a:schemeClr val="dk1"/>
              </a:solidFill>
            </a:endParaRPr>
          </a:p>
        </p:txBody>
      </p:sp>
      <p:pic>
        <p:nvPicPr>
          <p:cNvPr id="910" name="Google Shape;910;p108"/>
          <p:cNvPicPr preferRelativeResize="0"/>
          <p:nvPr/>
        </p:nvPicPr>
        <p:blipFill>
          <a:blip r:embed="rId4">
            <a:alphaModFix/>
          </a:blip>
          <a:stretch>
            <a:fillRect/>
          </a:stretch>
        </p:blipFill>
        <p:spPr>
          <a:xfrm>
            <a:off x="5517775" y="3130200"/>
            <a:ext cx="3178025" cy="1831225"/>
          </a:xfrm>
          <a:prstGeom prst="rect">
            <a:avLst/>
          </a:prstGeom>
          <a:noFill/>
          <a:ln>
            <a:noFill/>
          </a:ln>
        </p:spPr>
      </p:pic>
      <p:cxnSp>
        <p:nvCxnSpPr>
          <p:cNvPr id="911" name="Google Shape;911;p108"/>
          <p:cNvCxnSpPr/>
          <p:nvPr/>
        </p:nvCxnSpPr>
        <p:spPr>
          <a:xfrm>
            <a:off x="2912500" y="4333275"/>
            <a:ext cx="803400" cy="9000"/>
          </a:xfrm>
          <a:prstGeom prst="straightConnector1">
            <a:avLst/>
          </a:prstGeom>
          <a:noFill/>
          <a:ln w="9525" cap="flat" cmpd="sng">
            <a:solidFill>
              <a:srgbClr val="980000"/>
            </a:solidFill>
            <a:prstDash val="solid"/>
            <a:round/>
            <a:headEnd type="none" w="med" len="med"/>
            <a:tailEnd type="none" w="med" len="med"/>
          </a:ln>
        </p:spPr>
      </p:cxnSp>
      <p:cxnSp>
        <p:nvCxnSpPr>
          <p:cNvPr id="912" name="Google Shape;912;p108"/>
          <p:cNvCxnSpPr/>
          <p:nvPr/>
        </p:nvCxnSpPr>
        <p:spPr>
          <a:xfrm>
            <a:off x="5633975" y="3941375"/>
            <a:ext cx="817200" cy="11400"/>
          </a:xfrm>
          <a:prstGeom prst="straightConnector1">
            <a:avLst/>
          </a:prstGeom>
          <a:noFill/>
          <a:ln w="9525" cap="flat" cmpd="sng">
            <a:solidFill>
              <a:srgbClr val="980000"/>
            </a:solidFill>
            <a:prstDash val="solid"/>
            <a:round/>
            <a:headEnd type="none" w="med" len="med"/>
            <a:tailEnd type="none" w="med" len="med"/>
          </a:ln>
        </p:spPr>
      </p:cxnSp>
      <p:cxnSp>
        <p:nvCxnSpPr>
          <p:cNvPr id="913" name="Google Shape;913;p108"/>
          <p:cNvCxnSpPr/>
          <p:nvPr/>
        </p:nvCxnSpPr>
        <p:spPr>
          <a:xfrm>
            <a:off x="5633975" y="4899500"/>
            <a:ext cx="822900" cy="5700"/>
          </a:xfrm>
          <a:prstGeom prst="straightConnector1">
            <a:avLst/>
          </a:prstGeom>
          <a:noFill/>
          <a:ln w="9525" cap="flat" cmpd="sng">
            <a:solidFill>
              <a:schemeClr val="accent1"/>
            </a:solidFill>
            <a:prstDash val="solid"/>
            <a:round/>
            <a:headEnd type="none" w="med" len="med"/>
            <a:tailEnd type="none" w="med" len="med"/>
          </a:ln>
        </p:spPr>
      </p:cxnSp>
      <p:cxnSp>
        <p:nvCxnSpPr>
          <p:cNvPr id="914" name="Google Shape;914;p108"/>
          <p:cNvCxnSpPr/>
          <p:nvPr/>
        </p:nvCxnSpPr>
        <p:spPr>
          <a:xfrm rot="10800000" flipH="1">
            <a:off x="4360225" y="4347100"/>
            <a:ext cx="518700" cy="5700"/>
          </a:xfrm>
          <a:prstGeom prst="straightConnector1">
            <a:avLst/>
          </a:prstGeom>
          <a:noFill/>
          <a:ln w="9525" cap="flat" cmpd="sng">
            <a:solidFill>
              <a:schemeClr val="accent1"/>
            </a:solidFill>
            <a:prstDash val="solid"/>
            <a:round/>
            <a:headEnd type="none" w="med" len="med"/>
            <a:tailEnd type="none" w="med" len="med"/>
          </a:ln>
        </p:spPr>
      </p:cxnSp>
      <p:sp>
        <p:nvSpPr>
          <p:cNvPr id="915" name="Google Shape;915;p108"/>
          <p:cNvSpPr txBox="1">
            <a:spLocks noGrp="1"/>
          </p:cNvSpPr>
          <p:nvPr>
            <p:ph type="sldNum" idx="12"/>
          </p:nvPr>
        </p:nvSpPr>
        <p:spPr>
          <a:xfrm>
            <a:off x="8472458" y="4663217"/>
            <a:ext cx="548700" cy="393600"/>
          </a:xfrm>
          <a:prstGeom prst="rect">
            <a:avLst/>
          </a:prstGeom>
        </p:spPr>
        <p:txBody>
          <a:bodyPr spcFirstLastPara="1" wrap="square" lIns="13700" tIns="34275" rIns="13700" bIns="34275" anchor="ctr" anchorCtr="0">
            <a:noAutofit/>
          </a:bodyPr>
          <a:lstStyle/>
          <a:p>
            <a:pPr marL="0" lvl="0" indent="0" algn="ctr" rtl="0">
              <a:spcBef>
                <a:spcPts val="0"/>
              </a:spcBef>
              <a:spcAft>
                <a:spcPts val="0"/>
              </a:spcAft>
              <a:buNone/>
            </a:pPr>
            <a:fld id="{00000000-1234-1234-1234-123412341234}" type="slidenum">
              <a:rPr lang="en-US" altLang="zh-TW"/>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Google Shape;920;p109"/>
          <p:cNvSpPr txBox="1">
            <a:spLocks noGrp="1"/>
          </p:cNvSpPr>
          <p:nvPr>
            <p:ph type="ctrTitle"/>
          </p:nvPr>
        </p:nvSpPr>
        <p:spPr>
          <a:xfrm>
            <a:off x="1200150" y="1790058"/>
            <a:ext cx="6743700" cy="1234500"/>
          </a:xfrm>
          <a:prstGeom prst="rect">
            <a:avLst/>
          </a:prstGeom>
        </p:spPr>
        <p:txBody>
          <a:bodyPr spcFirstLastPara="1" wrap="square" lIns="205725" tIns="137150" rIns="205725" bIns="137150" anchor="ctr" anchorCtr="1">
            <a:normAutofit/>
          </a:bodyPr>
          <a:lstStyle/>
          <a:p>
            <a:pPr marL="0" lvl="0" indent="0" algn="ctr" rtl="0">
              <a:spcBef>
                <a:spcPts val="0"/>
              </a:spcBef>
              <a:spcAft>
                <a:spcPts val="0"/>
              </a:spcAft>
              <a:buNone/>
            </a:pPr>
            <a:r>
              <a:rPr lang="zh-TW"/>
              <a:t>Q&amp;A</a:t>
            </a:r>
            <a:endParaRPr/>
          </a:p>
        </p:txBody>
      </p:sp>
      <p:sp>
        <p:nvSpPr>
          <p:cNvPr id="921" name="Google Shape;921;p109"/>
          <p:cNvSpPr>
            <a:spLocks noGrp="1"/>
          </p:cNvSpPr>
          <p:nvPr>
            <p:ph type="sldNum" idx="12"/>
          </p:nvPr>
        </p:nvSpPr>
        <p:spPr>
          <a:xfrm>
            <a:off x="8069192" y="4663440"/>
            <a:ext cx="274200" cy="274200"/>
          </a:xfrm>
          <a:prstGeom prst="ellipse">
            <a:avLst/>
          </a:prstGeom>
        </p:spPr>
        <p:txBody>
          <a:bodyPr spcFirstLastPara="1" wrap="square" lIns="13700" tIns="34275" rIns="13700" bIns="34275"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ltLang="zh-TW"/>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9"/>
          <p:cNvSpPr txBox="1">
            <a:spLocks noGrp="1"/>
          </p:cNvSpPr>
          <p:nvPr>
            <p:ph type="title"/>
          </p:nvPr>
        </p:nvSpPr>
        <p:spPr>
          <a:xfrm>
            <a:off x="1673352" y="723519"/>
            <a:ext cx="5797200" cy="891600"/>
          </a:xfrm>
          <a:prstGeom prst="rect">
            <a:avLst/>
          </a:prstGeom>
        </p:spPr>
        <p:txBody>
          <a:bodyPr spcFirstLastPara="1" wrap="square" lIns="137150" tIns="137150" rIns="137150" bIns="137150" anchor="ctr" anchorCtr="0">
            <a:normAutofit/>
          </a:bodyPr>
          <a:lstStyle/>
          <a:p>
            <a:pPr marL="0" lvl="0" indent="0" algn="ctr" rtl="0">
              <a:spcBef>
                <a:spcPts val="0"/>
              </a:spcBef>
              <a:spcAft>
                <a:spcPts val="0"/>
              </a:spcAft>
              <a:buNone/>
            </a:pPr>
            <a:r>
              <a:rPr lang="zh-TW" sz="2800" b="1"/>
              <a:t>計畫簡介</a:t>
            </a:r>
            <a:endParaRPr sz="2800" b="1"/>
          </a:p>
        </p:txBody>
      </p:sp>
      <p:sp>
        <p:nvSpPr>
          <p:cNvPr id="193" name="Google Shape;193;p29"/>
          <p:cNvSpPr txBox="1">
            <a:spLocks noGrp="1"/>
          </p:cNvSpPr>
          <p:nvPr>
            <p:ph type="body" idx="1"/>
          </p:nvPr>
        </p:nvSpPr>
        <p:spPr>
          <a:xfrm>
            <a:off x="737200" y="1745750"/>
            <a:ext cx="7669500" cy="3045600"/>
          </a:xfrm>
          <a:prstGeom prst="rect">
            <a:avLst/>
          </a:prstGeom>
        </p:spPr>
        <p:txBody>
          <a:bodyPr spcFirstLastPara="1" wrap="square" lIns="68575" tIns="34275" rIns="68575" bIns="34275" anchor="t" anchorCtr="0">
            <a:noAutofit/>
          </a:bodyPr>
          <a:lstStyle/>
          <a:p>
            <a:pPr marL="0" lvl="0" indent="0" algn="l" rtl="0">
              <a:lnSpc>
                <a:spcPct val="90000"/>
              </a:lnSpc>
              <a:spcBef>
                <a:spcPts val="800"/>
              </a:spcBef>
              <a:spcAft>
                <a:spcPts val="0"/>
              </a:spcAft>
              <a:buSzPts val="440"/>
              <a:buNone/>
            </a:pPr>
            <a:r>
              <a:rPr lang="zh-TW" sz="1581" b="1"/>
              <a:t>自主巡檢影片展示</a:t>
            </a:r>
            <a:endParaRPr sz="1581" b="1"/>
          </a:p>
          <a:p>
            <a:pPr marL="0" lvl="0" indent="0" algn="l" rtl="0">
              <a:lnSpc>
                <a:spcPct val="90000"/>
              </a:lnSpc>
              <a:spcBef>
                <a:spcPts val="800"/>
              </a:spcBef>
              <a:spcAft>
                <a:spcPts val="0"/>
              </a:spcAft>
              <a:buSzPts val="440"/>
              <a:buNone/>
            </a:pPr>
            <a:endParaRPr sz="1280" b="1"/>
          </a:p>
        </p:txBody>
      </p:sp>
      <p:pic>
        <p:nvPicPr>
          <p:cNvPr id="194" name="Google Shape;194;p29" title="六月展示影片 - 道路.mp4">
            <a:hlinkClick r:id="rId3"/>
          </p:cNvPr>
          <p:cNvPicPr preferRelativeResize="0"/>
          <p:nvPr/>
        </p:nvPicPr>
        <p:blipFill>
          <a:blip r:embed="rId4">
            <a:alphaModFix/>
          </a:blip>
          <a:stretch>
            <a:fillRect/>
          </a:stretch>
        </p:blipFill>
        <p:spPr>
          <a:xfrm>
            <a:off x="186175" y="2387650"/>
            <a:ext cx="4094798" cy="2218000"/>
          </a:xfrm>
          <a:prstGeom prst="rect">
            <a:avLst/>
          </a:prstGeom>
          <a:noFill/>
          <a:ln>
            <a:noFill/>
          </a:ln>
        </p:spPr>
      </p:pic>
      <p:sp>
        <p:nvSpPr>
          <p:cNvPr id="195" name="Google Shape;195;p29"/>
          <p:cNvSpPr txBox="1"/>
          <p:nvPr/>
        </p:nvSpPr>
        <p:spPr>
          <a:xfrm>
            <a:off x="1970575" y="4605650"/>
            <a:ext cx="669300" cy="351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800"/>
              </a:spcBef>
              <a:spcAft>
                <a:spcPts val="0"/>
              </a:spcAft>
              <a:buNone/>
            </a:pPr>
            <a:r>
              <a:rPr lang="zh-TW" sz="1200" b="1">
                <a:solidFill>
                  <a:srgbClr val="262626"/>
                </a:solidFill>
                <a:latin typeface="Gill Sans"/>
                <a:ea typeface="Gill Sans"/>
                <a:cs typeface="Gill Sans"/>
                <a:sym typeface="Gill Sans"/>
              </a:rPr>
              <a:t>道路</a:t>
            </a:r>
            <a:endParaRPr sz="1200" b="1"/>
          </a:p>
        </p:txBody>
      </p:sp>
      <p:pic>
        <p:nvPicPr>
          <p:cNvPr id="196" name="Google Shape;196;p29" title="六月展示影片 - 河流.mp4">
            <a:hlinkClick r:id="rId5"/>
          </p:cNvPr>
          <p:cNvPicPr preferRelativeResize="0"/>
          <p:nvPr/>
        </p:nvPicPr>
        <p:blipFill>
          <a:blip r:embed="rId6">
            <a:alphaModFix/>
          </a:blip>
          <a:stretch>
            <a:fillRect/>
          </a:stretch>
        </p:blipFill>
        <p:spPr>
          <a:xfrm>
            <a:off x="4816150" y="2387650"/>
            <a:ext cx="4094770" cy="2218000"/>
          </a:xfrm>
          <a:prstGeom prst="rect">
            <a:avLst/>
          </a:prstGeom>
          <a:noFill/>
          <a:ln>
            <a:noFill/>
          </a:ln>
        </p:spPr>
      </p:pic>
      <p:sp>
        <p:nvSpPr>
          <p:cNvPr id="197" name="Google Shape;197;p29"/>
          <p:cNvSpPr txBox="1"/>
          <p:nvPr/>
        </p:nvSpPr>
        <p:spPr>
          <a:xfrm>
            <a:off x="6528888" y="4605650"/>
            <a:ext cx="669300" cy="351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800"/>
              </a:spcBef>
              <a:spcAft>
                <a:spcPts val="0"/>
              </a:spcAft>
              <a:buNone/>
            </a:pPr>
            <a:r>
              <a:rPr lang="zh-TW" sz="1200" b="1">
                <a:solidFill>
                  <a:srgbClr val="262626"/>
                </a:solidFill>
                <a:latin typeface="Gill Sans"/>
                <a:ea typeface="Gill Sans"/>
                <a:cs typeface="Gill Sans"/>
                <a:sym typeface="Gill Sans"/>
              </a:rPr>
              <a:t>河流</a:t>
            </a:r>
            <a:endParaRPr sz="1200" b="1"/>
          </a:p>
        </p:txBody>
      </p:sp>
      <p:sp>
        <p:nvSpPr>
          <p:cNvPr id="198" name="Google Shape;198;p29"/>
          <p:cNvSpPr>
            <a:spLocks noGrp="1"/>
          </p:cNvSpPr>
          <p:nvPr>
            <p:ph type="sldNum" idx="12"/>
          </p:nvPr>
        </p:nvSpPr>
        <p:spPr>
          <a:xfrm>
            <a:off x="8765228" y="4780026"/>
            <a:ext cx="274200" cy="274200"/>
          </a:xfrm>
          <a:prstGeom prst="ellipse">
            <a:avLst/>
          </a:prstGeom>
        </p:spPr>
        <p:txBody>
          <a:bodyPr spcFirstLastPara="1" wrap="square" lIns="13700" tIns="34275" rIns="13700" bIns="34275"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ltLang="zh-TW"/>
              <a:t>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fade">
                                      <p:cBhvr>
                                        <p:cTn id="7" dur="1000"/>
                                        <p:tgtEl>
                                          <p:spTgt spid="1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6"/>
                                        </p:tgtEl>
                                        <p:attrNameLst>
                                          <p:attrName>style.visibility</p:attrName>
                                        </p:attrNameLst>
                                      </p:cBhvr>
                                      <p:to>
                                        <p:strVal val="visible"/>
                                      </p:to>
                                    </p:set>
                                    <p:animEffect transition="in" filter="fade">
                                      <p:cBhvr>
                                        <p:cTn id="12" dur="10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0"/>
          <p:cNvSpPr txBox="1">
            <a:spLocks noGrp="1"/>
          </p:cNvSpPr>
          <p:nvPr>
            <p:ph type="title"/>
          </p:nvPr>
        </p:nvSpPr>
        <p:spPr>
          <a:xfrm>
            <a:off x="1673352" y="723519"/>
            <a:ext cx="5797200" cy="891600"/>
          </a:xfrm>
          <a:prstGeom prst="rect">
            <a:avLst/>
          </a:prstGeom>
        </p:spPr>
        <p:txBody>
          <a:bodyPr spcFirstLastPara="1" wrap="square" lIns="137150" tIns="137150" rIns="137150" bIns="137150" anchor="ctr" anchorCtr="0">
            <a:normAutofit/>
          </a:bodyPr>
          <a:lstStyle/>
          <a:p>
            <a:pPr marL="0" lvl="0" indent="0" algn="ctr" rtl="0">
              <a:spcBef>
                <a:spcPts val="0"/>
              </a:spcBef>
              <a:spcAft>
                <a:spcPts val="0"/>
              </a:spcAft>
              <a:buNone/>
            </a:pPr>
            <a:r>
              <a:rPr lang="zh-TW" sz="2800" b="1"/>
              <a:t>競賽簡介</a:t>
            </a:r>
            <a:endParaRPr/>
          </a:p>
        </p:txBody>
      </p:sp>
      <p:sp>
        <p:nvSpPr>
          <p:cNvPr id="204" name="Google Shape;204;p30"/>
          <p:cNvSpPr txBox="1">
            <a:spLocks noGrp="1"/>
          </p:cNvSpPr>
          <p:nvPr>
            <p:ph type="body" idx="1"/>
          </p:nvPr>
        </p:nvSpPr>
        <p:spPr>
          <a:xfrm>
            <a:off x="1673352" y="1978533"/>
            <a:ext cx="5797200" cy="23265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p:txBody>
      </p:sp>
      <p:pic>
        <p:nvPicPr>
          <p:cNvPr id="205" name="Google Shape;205;p30"/>
          <p:cNvPicPr preferRelativeResize="0"/>
          <p:nvPr/>
        </p:nvPicPr>
        <p:blipFill>
          <a:blip r:embed="rId3">
            <a:alphaModFix/>
          </a:blip>
          <a:stretch>
            <a:fillRect/>
          </a:stretch>
        </p:blipFill>
        <p:spPr>
          <a:xfrm>
            <a:off x="1699560" y="1917373"/>
            <a:ext cx="5744790" cy="2905851"/>
          </a:xfrm>
          <a:prstGeom prst="rect">
            <a:avLst/>
          </a:prstGeom>
          <a:noFill/>
          <a:ln>
            <a:noFill/>
          </a:ln>
        </p:spPr>
      </p:pic>
      <p:sp>
        <p:nvSpPr>
          <p:cNvPr id="206" name="Google Shape;206;p30"/>
          <p:cNvSpPr>
            <a:spLocks noGrp="1"/>
          </p:cNvSpPr>
          <p:nvPr>
            <p:ph type="sldNum" idx="12"/>
          </p:nvPr>
        </p:nvSpPr>
        <p:spPr>
          <a:xfrm>
            <a:off x="8765228" y="4780026"/>
            <a:ext cx="274200" cy="274200"/>
          </a:xfrm>
          <a:prstGeom prst="ellipse">
            <a:avLst/>
          </a:prstGeom>
        </p:spPr>
        <p:txBody>
          <a:bodyPr spcFirstLastPara="1" wrap="square" lIns="13700" tIns="34275" rIns="13700" bIns="34275"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ltLang="zh-TW"/>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1"/>
          <p:cNvSpPr txBox="1">
            <a:spLocks noGrp="1"/>
          </p:cNvSpPr>
          <p:nvPr>
            <p:ph type="title"/>
          </p:nvPr>
        </p:nvSpPr>
        <p:spPr>
          <a:xfrm>
            <a:off x="1673352" y="723519"/>
            <a:ext cx="5797200" cy="891600"/>
          </a:xfrm>
          <a:prstGeom prst="rect">
            <a:avLst/>
          </a:prstGeom>
        </p:spPr>
        <p:txBody>
          <a:bodyPr spcFirstLastPara="1" wrap="square" lIns="137150" tIns="137150" rIns="137150" bIns="137150" anchor="ctr" anchorCtr="0">
            <a:normAutofit/>
          </a:bodyPr>
          <a:lstStyle/>
          <a:p>
            <a:pPr marL="0" lvl="0" indent="0" algn="ctr" rtl="0">
              <a:spcBef>
                <a:spcPts val="0"/>
              </a:spcBef>
              <a:spcAft>
                <a:spcPts val="0"/>
              </a:spcAft>
              <a:buNone/>
            </a:pPr>
            <a:r>
              <a:rPr lang="zh-TW" sz="2800" b="1"/>
              <a:t>競賽簡介</a:t>
            </a:r>
            <a:endParaRPr/>
          </a:p>
        </p:txBody>
      </p:sp>
      <p:sp>
        <p:nvSpPr>
          <p:cNvPr id="212" name="Google Shape;212;p31"/>
          <p:cNvSpPr txBox="1">
            <a:spLocks noGrp="1"/>
          </p:cNvSpPr>
          <p:nvPr>
            <p:ph type="body" idx="1"/>
          </p:nvPr>
        </p:nvSpPr>
        <p:spPr>
          <a:xfrm>
            <a:off x="1185400" y="1806850"/>
            <a:ext cx="6773100" cy="23862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sz="1600" b="1"/>
          </a:p>
          <a:p>
            <a:pPr marL="457200" lvl="0" indent="0" algn="l" rtl="0">
              <a:spcBef>
                <a:spcPts val="800"/>
              </a:spcBef>
              <a:spcAft>
                <a:spcPts val="0"/>
              </a:spcAft>
              <a:buNone/>
            </a:pPr>
            <a:endParaRPr sz="1600" b="1"/>
          </a:p>
        </p:txBody>
      </p:sp>
      <p:pic>
        <p:nvPicPr>
          <p:cNvPr id="213" name="Google Shape;213;p31"/>
          <p:cNvPicPr preferRelativeResize="0"/>
          <p:nvPr/>
        </p:nvPicPr>
        <p:blipFill>
          <a:blip r:embed="rId3">
            <a:alphaModFix/>
          </a:blip>
          <a:stretch>
            <a:fillRect/>
          </a:stretch>
        </p:blipFill>
        <p:spPr>
          <a:xfrm>
            <a:off x="1185450" y="1703150"/>
            <a:ext cx="6773100" cy="3298588"/>
          </a:xfrm>
          <a:prstGeom prst="rect">
            <a:avLst/>
          </a:prstGeom>
          <a:noFill/>
          <a:ln>
            <a:noFill/>
          </a:ln>
        </p:spPr>
      </p:pic>
      <p:sp>
        <p:nvSpPr>
          <p:cNvPr id="214" name="Google Shape;214;p31"/>
          <p:cNvSpPr>
            <a:spLocks noGrp="1"/>
          </p:cNvSpPr>
          <p:nvPr>
            <p:ph type="sldNum" idx="12"/>
          </p:nvPr>
        </p:nvSpPr>
        <p:spPr>
          <a:xfrm>
            <a:off x="8765228" y="4780026"/>
            <a:ext cx="274200" cy="274200"/>
          </a:xfrm>
          <a:prstGeom prst="ellipse">
            <a:avLst/>
          </a:prstGeom>
        </p:spPr>
        <p:txBody>
          <a:bodyPr spcFirstLastPara="1" wrap="square" lIns="13700" tIns="34275" rIns="13700" bIns="34275"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ltLang="zh-TW"/>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1673352" y="723519"/>
            <a:ext cx="5797200" cy="891600"/>
          </a:xfrm>
          <a:prstGeom prst="rect">
            <a:avLst/>
          </a:prstGeom>
        </p:spPr>
        <p:txBody>
          <a:bodyPr spcFirstLastPara="1" wrap="square" lIns="137150" tIns="137150" rIns="137150" bIns="137150" anchor="ctr" anchorCtr="0">
            <a:normAutofit/>
          </a:bodyPr>
          <a:lstStyle/>
          <a:p>
            <a:pPr marL="0" lvl="0" indent="0" algn="ctr" rtl="0">
              <a:spcBef>
                <a:spcPts val="0"/>
              </a:spcBef>
              <a:spcAft>
                <a:spcPts val="0"/>
              </a:spcAft>
              <a:buNone/>
            </a:pPr>
            <a:r>
              <a:rPr lang="zh-TW" sz="2800" b="1"/>
              <a:t>競賽簡介</a:t>
            </a:r>
            <a:endParaRPr/>
          </a:p>
        </p:txBody>
      </p:sp>
      <p:sp>
        <p:nvSpPr>
          <p:cNvPr id="220" name="Google Shape;220;p32"/>
          <p:cNvSpPr txBox="1">
            <a:spLocks noGrp="1"/>
          </p:cNvSpPr>
          <p:nvPr>
            <p:ph type="body" idx="1"/>
          </p:nvPr>
        </p:nvSpPr>
        <p:spPr>
          <a:xfrm>
            <a:off x="1185400" y="1732750"/>
            <a:ext cx="6773100" cy="23862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zh-TW" sz="1600" b="1"/>
              <a:t>競賽主題：以生成式AI建構無人機於自然環境偵查時所需之導航資訊</a:t>
            </a:r>
            <a:endParaRPr sz="1600" b="1"/>
          </a:p>
          <a:p>
            <a:pPr marL="0" lvl="0" indent="0" algn="l" rtl="0">
              <a:spcBef>
                <a:spcPts val="800"/>
              </a:spcBef>
              <a:spcAft>
                <a:spcPts val="0"/>
              </a:spcAft>
              <a:buNone/>
            </a:pPr>
            <a:r>
              <a:rPr lang="zh-TW" sz="1600" b="1"/>
              <a:t>	使用</a:t>
            </a:r>
            <a:r>
              <a:rPr lang="zh-TW" sz="1600" b="1">
                <a:solidFill>
                  <a:srgbClr val="FF0000"/>
                </a:solidFill>
              </a:rPr>
              <a:t>生成式AI</a:t>
            </a:r>
            <a:r>
              <a:rPr lang="zh-TW" sz="1600" b="1"/>
              <a:t>來生成無人機所需的資訊</a:t>
            </a:r>
            <a:endParaRPr sz="1600" b="1"/>
          </a:p>
          <a:p>
            <a:pPr marL="457200" lvl="0" indent="-330200" algn="l" rtl="0">
              <a:spcBef>
                <a:spcPts val="800"/>
              </a:spcBef>
              <a:spcAft>
                <a:spcPts val="0"/>
              </a:spcAft>
              <a:buSzPts val="1600"/>
              <a:buChar char="•"/>
            </a:pPr>
            <a:r>
              <a:rPr lang="zh-TW" sz="1600" b="1"/>
              <a:t>競賽一：用於AI無人機自主導航之</a:t>
            </a:r>
            <a:r>
              <a:rPr lang="zh-TW" sz="1600" b="1">
                <a:solidFill>
                  <a:srgbClr val="FF0000"/>
                </a:solidFill>
              </a:rPr>
              <a:t>影像資料</a:t>
            </a:r>
            <a:r>
              <a:rPr lang="zh-TW" sz="1600" b="1"/>
              <a:t>生成競賽</a:t>
            </a:r>
            <a:endParaRPr sz="1600" b="1"/>
          </a:p>
          <a:p>
            <a:pPr marL="457200" lvl="0" indent="-330200" algn="l" rtl="0">
              <a:spcBef>
                <a:spcPts val="0"/>
              </a:spcBef>
              <a:spcAft>
                <a:spcPts val="0"/>
              </a:spcAft>
              <a:buSzPts val="1600"/>
              <a:buChar char="•"/>
            </a:pPr>
            <a:r>
              <a:rPr lang="zh-TW" sz="1600" b="1"/>
              <a:t>競賽二：用於AI無人機自主導航之</a:t>
            </a:r>
            <a:r>
              <a:rPr lang="zh-TW" sz="1600" b="1">
                <a:solidFill>
                  <a:srgbClr val="FF0000"/>
                </a:solidFill>
              </a:rPr>
              <a:t>導航資料</a:t>
            </a:r>
            <a:r>
              <a:rPr lang="zh-TW" sz="1600" b="1"/>
              <a:t>生成競賽</a:t>
            </a:r>
            <a:endParaRPr sz="1600" b="1"/>
          </a:p>
          <a:p>
            <a:pPr marL="0" lvl="0" indent="0" algn="l" rtl="0">
              <a:spcBef>
                <a:spcPts val="800"/>
              </a:spcBef>
              <a:spcAft>
                <a:spcPts val="0"/>
              </a:spcAft>
              <a:buNone/>
            </a:pPr>
            <a:r>
              <a:rPr lang="zh-TW" sz="1600" b="1"/>
              <a:t>舉辦平台：</a:t>
            </a:r>
            <a:endParaRPr sz="1600" b="1"/>
          </a:p>
          <a:p>
            <a:pPr marL="457200" lvl="0" indent="0" algn="l" rtl="0">
              <a:spcBef>
                <a:spcPts val="800"/>
              </a:spcBef>
              <a:spcAft>
                <a:spcPts val="0"/>
              </a:spcAft>
              <a:buNone/>
            </a:pPr>
            <a:endParaRPr sz="1600" b="1"/>
          </a:p>
        </p:txBody>
      </p:sp>
      <p:pic>
        <p:nvPicPr>
          <p:cNvPr id="221" name="Google Shape;221;p32"/>
          <p:cNvPicPr preferRelativeResize="0"/>
          <p:nvPr/>
        </p:nvPicPr>
        <p:blipFill>
          <a:blip r:embed="rId3">
            <a:alphaModFix/>
          </a:blip>
          <a:stretch>
            <a:fillRect/>
          </a:stretch>
        </p:blipFill>
        <p:spPr>
          <a:xfrm>
            <a:off x="2276475" y="3030775"/>
            <a:ext cx="1397775" cy="411100"/>
          </a:xfrm>
          <a:prstGeom prst="rect">
            <a:avLst/>
          </a:prstGeom>
          <a:noFill/>
          <a:ln>
            <a:noFill/>
          </a:ln>
        </p:spPr>
      </p:pic>
      <p:grpSp>
        <p:nvGrpSpPr>
          <p:cNvPr id="222" name="Google Shape;222;p32"/>
          <p:cNvGrpSpPr/>
          <p:nvPr/>
        </p:nvGrpSpPr>
        <p:grpSpPr>
          <a:xfrm>
            <a:off x="1263636" y="3498798"/>
            <a:ext cx="6463680" cy="1311574"/>
            <a:chOff x="1107338" y="3575000"/>
            <a:chExt cx="6929331" cy="1450375"/>
          </a:xfrm>
        </p:grpSpPr>
        <p:pic>
          <p:nvPicPr>
            <p:cNvPr id="223" name="Google Shape;223;p32"/>
            <p:cNvPicPr preferRelativeResize="0"/>
            <p:nvPr/>
          </p:nvPicPr>
          <p:blipFill>
            <a:blip r:embed="rId4">
              <a:alphaModFix/>
            </a:blip>
            <a:stretch>
              <a:fillRect/>
            </a:stretch>
          </p:blipFill>
          <p:spPr>
            <a:xfrm>
              <a:off x="1107338" y="3575000"/>
              <a:ext cx="3099649" cy="1450375"/>
            </a:xfrm>
            <a:prstGeom prst="rect">
              <a:avLst/>
            </a:prstGeom>
            <a:noFill/>
            <a:ln>
              <a:noFill/>
            </a:ln>
          </p:spPr>
        </p:pic>
        <p:pic>
          <p:nvPicPr>
            <p:cNvPr id="224" name="Google Shape;224;p32"/>
            <p:cNvPicPr preferRelativeResize="0"/>
            <p:nvPr/>
          </p:nvPicPr>
          <p:blipFill>
            <a:blip r:embed="rId5">
              <a:alphaModFix/>
            </a:blip>
            <a:stretch>
              <a:fillRect/>
            </a:stretch>
          </p:blipFill>
          <p:spPr>
            <a:xfrm>
              <a:off x="4646413" y="3575000"/>
              <a:ext cx="3390256" cy="1450375"/>
            </a:xfrm>
            <a:prstGeom prst="rect">
              <a:avLst/>
            </a:prstGeom>
            <a:noFill/>
            <a:ln>
              <a:noFill/>
            </a:ln>
          </p:spPr>
        </p:pic>
      </p:grpSp>
      <p:sp>
        <p:nvSpPr>
          <p:cNvPr id="225" name="Google Shape;225;p32"/>
          <p:cNvSpPr>
            <a:spLocks noGrp="1"/>
          </p:cNvSpPr>
          <p:nvPr>
            <p:ph type="sldNum" idx="12"/>
          </p:nvPr>
        </p:nvSpPr>
        <p:spPr>
          <a:xfrm>
            <a:off x="8765228" y="4780026"/>
            <a:ext cx="274200" cy="274200"/>
          </a:xfrm>
          <a:prstGeom prst="ellipse">
            <a:avLst/>
          </a:prstGeom>
        </p:spPr>
        <p:txBody>
          <a:bodyPr spcFirstLastPara="1" wrap="square" lIns="13700" tIns="34275" rIns="13700" bIns="34275"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ltLang="zh-TW"/>
              <a:t>8</a:t>
            </a:fld>
            <a:endParaRPr/>
          </a:p>
        </p:txBody>
      </p:sp>
      <p:sp>
        <p:nvSpPr>
          <p:cNvPr id="226" name="Google Shape;226;p32"/>
          <p:cNvSpPr txBox="1"/>
          <p:nvPr/>
        </p:nvSpPr>
        <p:spPr>
          <a:xfrm>
            <a:off x="-59300" y="4640075"/>
            <a:ext cx="47037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200" u="sng">
                <a:solidFill>
                  <a:schemeClr val="hlink"/>
                </a:solidFill>
                <a:hlinkClick r:id="rId6"/>
              </a:rPr>
              <a:t>https://tbrain.trendmicro.com.tw/Competitions/Details/34</a:t>
            </a:r>
            <a:endParaRPr sz="1200"/>
          </a:p>
          <a:p>
            <a:pPr marL="0" lvl="0" indent="0" algn="l" rtl="0">
              <a:spcBef>
                <a:spcPts val="0"/>
              </a:spcBef>
              <a:spcAft>
                <a:spcPts val="0"/>
              </a:spcAft>
              <a:buNone/>
            </a:pPr>
            <a:r>
              <a:rPr lang="zh-TW" sz="1200" u="sng">
                <a:solidFill>
                  <a:schemeClr val="hlink"/>
                </a:solidFill>
                <a:hlinkClick r:id="rId7"/>
              </a:rPr>
              <a:t>https://tbrain.trendmicro.com.tw/Competitions/Details/35</a:t>
            </a: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3"/>
          <p:cNvSpPr txBox="1">
            <a:spLocks noGrp="1"/>
          </p:cNvSpPr>
          <p:nvPr>
            <p:ph type="title"/>
          </p:nvPr>
        </p:nvSpPr>
        <p:spPr>
          <a:xfrm>
            <a:off x="1673352" y="723519"/>
            <a:ext cx="5797200" cy="891600"/>
          </a:xfrm>
          <a:prstGeom prst="rect">
            <a:avLst/>
          </a:prstGeom>
        </p:spPr>
        <p:txBody>
          <a:bodyPr spcFirstLastPara="1" wrap="square" lIns="137150" tIns="137150" rIns="137150" bIns="137150" anchor="ctr" anchorCtr="0">
            <a:normAutofit/>
          </a:bodyPr>
          <a:lstStyle/>
          <a:p>
            <a:pPr marL="0" lvl="0" indent="0" algn="ctr" rtl="0">
              <a:spcBef>
                <a:spcPts val="0"/>
              </a:spcBef>
              <a:spcAft>
                <a:spcPts val="0"/>
              </a:spcAft>
              <a:buNone/>
            </a:pPr>
            <a:r>
              <a:rPr lang="zh-TW" sz="2800" b="1"/>
              <a:t>競賽簡介</a:t>
            </a:r>
            <a:endParaRPr/>
          </a:p>
        </p:txBody>
      </p:sp>
      <p:sp>
        <p:nvSpPr>
          <p:cNvPr id="232" name="Google Shape;232;p33"/>
          <p:cNvSpPr txBox="1">
            <a:spLocks noGrp="1"/>
          </p:cNvSpPr>
          <p:nvPr>
            <p:ph type="body" idx="1"/>
          </p:nvPr>
        </p:nvSpPr>
        <p:spPr>
          <a:xfrm>
            <a:off x="1185400" y="1806850"/>
            <a:ext cx="6773100" cy="23862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sz="1600" b="1"/>
          </a:p>
          <a:p>
            <a:pPr marL="457200" lvl="0" indent="0" algn="l" rtl="0">
              <a:spcBef>
                <a:spcPts val="800"/>
              </a:spcBef>
              <a:spcAft>
                <a:spcPts val="0"/>
              </a:spcAft>
              <a:buNone/>
            </a:pPr>
            <a:endParaRPr sz="1600" b="1"/>
          </a:p>
        </p:txBody>
      </p:sp>
      <p:pic>
        <p:nvPicPr>
          <p:cNvPr id="233" name="Google Shape;233;p33"/>
          <p:cNvPicPr preferRelativeResize="0"/>
          <p:nvPr/>
        </p:nvPicPr>
        <p:blipFill>
          <a:blip r:embed="rId3">
            <a:alphaModFix/>
          </a:blip>
          <a:stretch>
            <a:fillRect/>
          </a:stretch>
        </p:blipFill>
        <p:spPr>
          <a:xfrm>
            <a:off x="1226725" y="1806850"/>
            <a:ext cx="6690449" cy="3124700"/>
          </a:xfrm>
          <a:prstGeom prst="rect">
            <a:avLst/>
          </a:prstGeom>
          <a:noFill/>
          <a:ln>
            <a:noFill/>
          </a:ln>
        </p:spPr>
      </p:pic>
      <p:sp>
        <p:nvSpPr>
          <p:cNvPr id="234" name="Google Shape;234;p33"/>
          <p:cNvSpPr>
            <a:spLocks noGrp="1"/>
          </p:cNvSpPr>
          <p:nvPr>
            <p:ph type="sldNum" idx="12"/>
          </p:nvPr>
        </p:nvSpPr>
        <p:spPr>
          <a:xfrm>
            <a:off x="8765228" y="4780026"/>
            <a:ext cx="274200" cy="274200"/>
          </a:xfrm>
          <a:prstGeom prst="ellipse">
            <a:avLst/>
          </a:prstGeom>
        </p:spPr>
        <p:txBody>
          <a:bodyPr spcFirstLastPara="1" wrap="square" lIns="13700" tIns="34275" rIns="13700" bIns="34275"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ltLang="zh-TW"/>
              <a:t>9</a:t>
            </a:fld>
            <a:endParaRPr/>
          </a:p>
        </p:txBody>
      </p:sp>
    </p:spTree>
  </p:cSld>
  <p:clrMapOvr>
    <a:masterClrMapping/>
  </p:clrMapOvr>
</p:sld>
</file>

<file path=ppt/theme/theme1.xml><?xml version="1.0" encoding="utf-8"?>
<a:theme xmlns:a="http://schemas.openxmlformats.org/drawingml/2006/main" name="包裹">
  <a:themeElements>
    <a:clrScheme name="包裹">
      <a:dk1>
        <a:srgbClr val="000000"/>
      </a:dk1>
      <a:lt1>
        <a:srgbClr val="FFFFFF"/>
      </a:lt1>
      <a:dk2>
        <a:srgbClr val="5E5E5E"/>
      </a:dk2>
      <a:lt2>
        <a:srgbClr val="DDDDDD"/>
      </a:lt2>
      <a:accent1>
        <a:srgbClr val="A6B727"/>
      </a:accent1>
      <a:accent2>
        <a:srgbClr val="418AB3"/>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y Slid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4384</Words>
  <Application>Microsoft Office PowerPoint</Application>
  <PresentationFormat>如螢幕大小 (16:9)</PresentationFormat>
  <Paragraphs>317</Paragraphs>
  <Slides>49</Slides>
  <Notes>48</Notes>
  <HiddenSlides>0</HiddenSlides>
  <MMClips>0</MMClips>
  <ScaleCrop>false</ScaleCrop>
  <HeadingPairs>
    <vt:vector size="6" baseType="variant">
      <vt:variant>
        <vt:lpstr>使用字型</vt:lpstr>
      </vt:variant>
      <vt:variant>
        <vt:i4>8</vt:i4>
      </vt:variant>
      <vt:variant>
        <vt:lpstr>佈景主題</vt:lpstr>
      </vt:variant>
      <vt:variant>
        <vt:i4>2</vt:i4>
      </vt:variant>
      <vt:variant>
        <vt:lpstr>投影片標題</vt:lpstr>
      </vt:variant>
      <vt:variant>
        <vt:i4>49</vt:i4>
      </vt:variant>
    </vt:vector>
  </HeadingPairs>
  <TitlesOfParts>
    <vt:vector size="59" baseType="lpstr">
      <vt:lpstr>Gill Sans</vt:lpstr>
      <vt:lpstr>Lato</vt:lpstr>
      <vt:lpstr>Arial</vt:lpstr>
      <vt:lpstr>Montserrat</vt:lpstr>
      <vt:lpstr>Roboto</vt:lpstr>
      <vt:lpstr>Permanent Marker</vt:lpstr>
      <vt:lpstr>DFKai-SB</vt:lpstr>
      <vt:lpstr>Courier New</vt:lpstr>
      <vt:lpstr>包裹</vt:lpstr>
      <vt:lpstr>My Slides</vt:lpstr>
      <vt:lpstr>AI CUP 2024 以生成式AI建構無人機於 自然環境偵查時所需之導航資訊競賽 巡迴課程 簡報</vt:lpstr>
      <vt:lpstr>大綱</vt:lpstr>
      <vt:lpstr>計畫簡介</vt:lpstr>
      <vt:lpstr>計畫簡介</vt:lpstr>
      <vt:lpstr>計畫簡介</vt:lpstr>
      <vt:lpstr>競賽簡介</vt:lpstr>
      <vt:lpstr>競賽簡介</vt:lpstr>
      <vt:lpstr>競賽簡介</vt:lpstr>
      <vt:lpstr>競賽簡介</vt:lpstr>
      <vt:lpstr>競賽簡介</vt:lpstr>
      <vt:lpstr>以生成式AI建構無人機於自然環境偵查時所需之導航資訊：  (二) 用於AI無人機自主導航之導航資料生成競賽</vt:lpstr>
      <vt:lpstr>以生成式AI建構無人機於自然環境偵查時所需之導航資訊：  (二) 用於AI無人機自主導航之導航資料生成競賽</vt:lpstr>
      <vt:lpstr>PowerPoint 簡報</vt:lpstr>
      <vt:lpstr>實際動手做 II</vt:lpstr>
      <vt:lpstr>任務簡介</vt:lpstr>
      <vt:lpstr>Outline</vt:lpstr>
      <vt:lpstr>資料載入</vt:lpstr>
      <vt:lpstr>Import Packages</vt:lpstr>
      <vt:lpstr>資料載入</vt:lpstr>
      <vt:lpstr>GeneralDataset</vt:lpstr>
      <vt:lpstr>GeneralDataset</vt:lpstr>
      <vt:lpstr>Data augmentation</vt:lpstr>
      <vt:lpstr>TestDataset</vt:lpstr>
      <vt:lpstr>Dataloader</vt:lpstr>
      <vt:lpstr>Dataloader</vt:lpstr>
      <vt:lpstr>建立模型</vt:lpstr>
      <vt:lpstr>Model</vt:lpstr>
      <vt:lpstr>Model</vt:lpstr>
      <vt:lpstr>Model</vt:lpstr>
      <vt:lpstr>Model</vt:lpstr>
      <vt:lpstr>Model</vt:lpstr>
      <vt:lpstr>Model</vt:lpstr>
      <vt:lpstr>Model Framework</vt:lpstr>
      <vt:lpstr>定義損失函數</vt:lpstr>
      <vt:lpstr>Loss function</vt:lpstr>
      <vt:lpstr>Loss function</vt:lpstr>
      <vt:lpstr>Loss function</vt:lpstr>
      <vt:lpstr>訓練模型</vt:lpstr>
      <vt:lpstr>Training</vt:lpstr>
      <vt:lpstr>Training Stage</vt:lpstr>
      <vt:lpstr>Validation Stage</vt:lpstr>
      <vt:lpstr>模型推理</vt:lpstr>
      <vt:lpstr>Inference</vt:lpstr>
      <vt:lpstr>Inference</vt:lpstr>
      <vt:lpstr>評估成效</vt:lpstr>
      <vt:lpstr>Evalution</vt:lpstr>
      <vt:lpstr>繳交成果與注意事項</vt:lpstr>
      <vt:lpstr>Evalution</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CUP 2024 以生成式AI建構無人機於 自然環境偵查時所需之導航資訊競賽 巡迴課程 簡報</dc:title>
  <dc:creator>Jimmy</dc:creator>
  <cp:lastModifiedBy>盧俊銘</cp:lastModifiedBy>
  <cp:revision>1</cp:revision>
  <dcterms:modified xsi:type="dcterms:W3CDTF">2024-04-15T11:58:05Z</dcterms:modified>
</cp:coreProperties>
</file>